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94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39B28-406F-6B4C-A346-858342B17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FF84EB-6B59-A946-8479-F9B8949D7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DD9F2-3A1E-EE4D-8A4D-4C4045CF3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A7B3-2FDB-9141-919B-8379DEDB941C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1A447-9B48-C343-B9BA-8D7A80B1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8FCD1-EA56-A840-B8CC-931CBC1E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4773-B525-5943-8686-0B28A2744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9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2C07-F455-3F45-9D84-5B09A3F65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DA28BD-2710-014B-8080-DB64234DC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983C3-7E65-FB42-A206-AE7262485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A7B3-2FDB-9141-919B-8379DEDB941C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56EE9-E67F-4C40-9728-62A6B57CB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B2631-DC42-7B42-BC68-6A8CAFBD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4773-B525-5943-8686-0B28A2744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39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8A9D73-62E2-C149-B62F-C99CF436C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33016-AA83-0847-BC19-664202832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5FE6D-E393-DA49-A0F1-0C11B109A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A7B3-2FDB-9141-919B-8379DEDB941C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B756D-CAA0-5047-A671-3900B35BE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2D7DA-3874-2646-895A-3216C027E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4773-B525-5943-8686-0B28A2744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24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EC54A-EC04-D144-9BD6-66274EF5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4600A-1AD7-7748-9588-F0AB7E8A2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A21D4-E670-B747-BD92-0043BD2D6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A7B3-2FDB-9141-919B-8379DEDB941C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7A95C-B4E3-4949-AE28-1C1D32D2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447A8-58A7-414D-9636-1A7AB4433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4773-B525-5943-8686-0B28A2744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30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363E2-D8EF-504C-AD30-CFDAA325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CE657-D736-2549-A83E-024F0C504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DC0A8-C6EB-1D4C-9E61-D972831E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A7B3-2FDB-9141-919B-8379DEDB941C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A9F57-E7C6-4044-BCB9-98EE5F2D4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DBDAC-71CA-694D-8F59-D3392436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4773-B525-5943-8686-0B28A2744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09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E8BB8-3DD6-1341-9D10-8BDC6300B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B09AC-6933-0A46-8942-58F1B5A7DF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7CC05-3B5B-6D43-8518-AF9909796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D1FE5-1722-AC4B-A43B-A25ACBC38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A7B3-2FDB-9141-919B-8379DEDB941C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D54E3-A88C-9149-B7B6-88A1B14E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73B36-89C3-CB49-93C2-B18B19A77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4773-B525-5943-8686-0B28A2744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98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1C1F7-9ADA-434D-BD1E-BB6ED382D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D08DD-1B20-0D47-8693-39E0AF2DA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26CBA-B196-0F4C-9C03-C660AA58D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587C02-BE90-9F49-B0AA-944FAD0E9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CD02B-FB49-FA41-A00A-6450CD91E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8DDCF7-0662-9346-9A5B-23DC1F812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A7B3-2FDB-9141-919B-8379DEDB941C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431BD4-8B0A-4441-8169-9B07016D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15CE31-0809-484A-8826-A3F1AD6CD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4773-B525-5943-8686-0B28A2744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8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028D-16A8-CF47-9E31-694127FD3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625D6-9929-4D44-AD19-C0F931EE5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A7B3-2FDB-9141-919B-8379DEDB941C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2DE55-C822-424F-B9FD-F0F228DC4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01284-1258-514A-8228-B9D239EE1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4773-B525-5943-8686-0B28A2744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31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676503-7ACC-4B42-B5C2-2FD93CE19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A7B3-2FDB-9141-919B-8379DEDB941C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96F8E-C68C-BA40-B717-2524426C7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D19CC-00F9-674A-A194-47B203E0B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4773-B525-5943-8686-0B28A2744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17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5ADE-843B-9B4B-9D0A-11E2FA730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30B22-4051-0B49-BEB8-E91811953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DAAD4-F1AB-F14B-9746-6140EBAE8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F2528-1BCC-124A-8F17-D18C38FDA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A7B3-2FDB-9141-919B-8379DEDB941C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285BF-E5C7-EA49-B093-C896407D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5C5BF-12A8-BA49-A3E6-425715AD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4773-B525-5943-8686-0B28A2744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27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575CA-7CD9-D848-944A-79E910949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D3FA7B-682F-3C47-A5E0-4B1AE478D1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DDCA7-9761-4E46-A985-90915C014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2F2F53-532A-004A-98D7-7215AFFDD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A7B3-2FDB-9141-919B-8379DEDB941C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256E6-5CDA-1543-B58B-EB500A02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D955D5-764B-2B40-8116-749C979DC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4773-B525-5943-8686-0B28A2744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59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BAC791-229A-C94B-BB45-FED043D1C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8641B-45A7-DE4B-B6FB-51070D6DD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C39FD-61CA-B149-B8B9-5AB18FEFD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EA7B3-2FDB-9141-919B-8379DEDB941C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64F4F-04BC-0E41-84E1-4010CC9E3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ABB48-C237-CE41-BC92-7FB68A35C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B4773-B525-5943-8686-0B28A2744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0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EAEC860-CA02-6B49-B1AA-6BCC7FC74826}"/>
              </a:ext>
            </a:extLst>
          </p:cNvPr>
          <p:cNvGrpSpPr/>
          <p:nvPr/>
        </p:nvGrpSpPr>
        <p:grpSpPr>
          <a:xfrm>
            <a:off x="1019502" y="831612"/>
            <a:ext cx="9586279" cy="5182126"/>
            <a:chOff x="-28248" y="5975638"/>
            <a:chExt cx="9586279" cy="518212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AB3634-FF6F-E34C-A1D7-E1F3C8709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8248" y="5975638"/>
              <a:ext cx="3454192" cy="264381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C7F1B45-9ACC-FE41-A759-553B788DE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8147" y="5996054"/>
              <a:ext cx="3454192" cy="264381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9F8F7BF-3B6C-054C-B739-E8403C59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3839" y="6013738"/>
              <a:ext cx="3454192" cy="264381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C2A4E6E-251A-8D44-BB84-1E07926D9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8248" y="8476406"/>
              <a:ext cx="3454192" cy="264381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79F4A5F-A31A-2840-B0E5-792B613AE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2191" y="8513954"/>
              <a:ext cx="3454192" cy="264381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3903A96-27A8-E54C-B39B-ACC3B55F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3839" y="8476406"/>
              <a:ext cx="3454192" cy="264381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5C7E085-5643-2249-BDC7-394450EEA734}"/>
              </a:ext>
            </a:extLst>
          </p:cNvPr>
          <p:cNvSpPr txBox="1"/>
          <p:nvPr/>
        </p:nvSpPr>
        <p:spPr>
          <a:xfrm>
            <a:off x="217679" y="15975"/>
            <a:ext cx="2358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Figure 17 - Arial</a:t>
            </a:r>
          </a:p>
        </p:txBody>
      </p:sp>
    </p:spTree>
    <p:extLst>
      <p:ext uri="{BB962C8B-B14F-4D97-AF65-F5344CB8AC3E}">
        <p14:creationId xmlns:p14="http://schemas.microsoft.com/office/powerpoint/2010/main" val="3491712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Macintosh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Seif Eddine</dc:creator>
  <cp:lastModifiedBy>Maryam Seif Eddine</cp:lastModifiedBy>
  <cp:revision>1</cp:revision>
  <dcterms:created xsi:type="dcterms:W3CDTF">2023-12-19T15:48:47Z</dcterms:created>
  <dcterms:modified xsi:type="dcterms:W3CDTF">2023-12-19T15:49:09Z</dcterms:modified>
</cp:coreProperties>
</file>