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2FE7-5CB4-2D48-8566-7ABFC4A9C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FB4B4-806B-AD40-AA03-D65C3B563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724BF-D00B-D545-8DA7-5632B30F7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4E945-339E-DB4E-AB98-86B0B5FCB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6875D-651D-B64E-8B2A-90578741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9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95291-A67A-3442-9B32-D0887D42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6B18F-F4FE-554A-9DD3-1A297214D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5EC03-CAE1-C649-9674-673A5F23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4BCD4-8540-BC49-8F64-E07C7E16F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B64A9-07BB-A148-AF49-FA8BDAF6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32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53BA2-15E4-A942-A588-2A764A2E7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1394E-FD3A-3842-A97E-5E1D32DA2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91324-584D-A140-986C-D03475C6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9D391-146C-154B-8BA4-646152D1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1516B-E2EA-6E4B-B84D-8204A69D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9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DCB9-D3ED-9C4F-BE8E-4C3B7CFD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9E83F-7208-2A46-9F50-A3A5E01FA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D9761-EFF8-9449-A147-56ECFCD2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C11E9-A858-AF41-A16E-B7C2DCFC7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DB2C6-539D-1040-9D81-2235E184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0F77-E2E7-734F-9915-D14E88A1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59BFD-34F2-2F47-A907-99595E557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492F8-5C62-1542-AE9F-56CDA237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E3CFA-944D-A344-9766-AA7F8BEA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29C6E-11C8-294C-9E35-3C21165A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4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5C5CF-6D00-F541-9233-2FD311ED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F2221-26D3-3049-9851-7EF1C12B9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91CB1-55AF-BD40-8D85-BCFE8CEB2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EEE77-C754-3243-B589-5BC6FAA8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D3832-4777-F24C-9979-20CAA59D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831B0-5862-284A-9EEE-45161FD3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2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CE80-98FC-A844-9E47-8A5E8D102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99BC3-10EF-994C-96E6-C42E6E97E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3A50F-FF62-F44C-95DF-D9016BF34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A293C8-F841-B847-A5B3-418C6C2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BF656-30CE-1342-A695-5F023860E8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ACB8ED-B7E0-7846-9F87-D829717D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33753F-5EA4-1A4F-B841-FB58757C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05BEF-FA4F-9A4B-9C21-B441DFEB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1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97D9-2A80-FD4E-81A4-CAC98070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D0F60-8912-764F-9DAF-DDCC908DB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3EF81-B6A7-8B46-A52A-F5F0E89C5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870EF-51BF-2E48-AF17-48815331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5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A400A2-A75C-2B4A-8F57-B5FDEA49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752C7-FDFC-194C-A378-9859CEF4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38FCA-B160-8D46-835C-019F55AA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7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613E-4125-F140-8343-CA3AE913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89650-8396-FC45-A1F5-A14FC2B01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CE629-E309-8D42-8FBE-91367434A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5F6C3-372E-3E4D-BF5F-A33864B5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3598E-AAB4-1047-A022-C8626D033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47C4C-A46C-DD47-85A8-16B42CAB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4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F7AB-EF1E-4C44-BEEF-38420D89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2523D-1908-9A45-BC55-30794ED22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520D3-5898-C84B-BABD-8E8FD5291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BB3EC-927B-8443-BC81-654B41455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C3DDD-7B69-B549-B7C9-9F1EC756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F7B93-BE6D-0347-B13D-DCC22171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8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20CCE4-6FAC-234A-99DD-73882C20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8C3A7-9912-194B-A8F4-CB1AB1A0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9307B-90D2-BE40-8665-B1244F342D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C902E-C4B4-AB4D-A450-640202FC9278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D3EAD-B52B-9B4C-AC66-00EC7950C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C5815-8F2B-9247-979B-1FA71502D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4769E-3586-A64F-9EDE-C2E50BBE4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FBACBA7-EF38-BA43-8797-22610CDA4A12}"/>
              </a:ext>
            </a:extLst>
          </p:cNvPr>
          <p:cNvSpPr txBox="1"/>
          <p:nvPr/>
        </p:nvSpPr>
        <p:spPr>
          <a:xfrm>
            <a:off x="403412" y="201706"/>
            <a:ext cx="98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1A4D00-49EE-034F-9E2B-1C61B4509DE8}"/>
              </a:ext>
            </a:extLst>
          </p:cNvPr>
          <p:cNvGrpSpPr/>
          <p:nvPr/>
        </p:nvGrpSpPr>
        <p:grpSpPr>
          <a:xfrm>
            <a:off x="691704" y="201706"/>
            <a:ext cx="12557080" cy="6757894"/>
            <a:chOff x="1529904" y="6757894"/>
            <a:chExt cx="12557080" cy="675789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A4EEDD6-8363-7242-B40F-8439DDCB4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9904" y="6757894"/>
              <a:ext cx="4480059" cy="3429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C72F97-332B-4C41-BCBC-F8B4BE65F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6548" y="6757894"/>
              <a:ext cx="4480059" cy="3429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A7DFF2-8899-3D48-8A42-CC641FFB5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9904" y="10086788"/>
              <a:ext cx="4480059" cy="3429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BF328E-0BDF-7A4F-86C4-033417299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92247" y="10034282"/>
              <a:ext cx="4548659" cy="34815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FFBFA7-AFA6-024D-9C1F-F21E46ADD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06925" y="10034282"/>
              <a:ext cx="4480059" cy="34290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10AE19E-6B7B-294D-9A40-6447F544A3AB}"/>
              </a:ext>
            </a:extLst>
          </p:cNvPr>
          <p:cNvSpPr txBox="1"/>
          <p:nvPr/>
        </p:nvSpPr>
        <p:spPr>
          <a:xfrm>
            <a:off x="1091756" y="-286212"/>
            <a:ext cx="235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Figure 14 - Arial</a:t>
            </a:r>
          </a:p>
        </p:txBody>
      </p:sp>
    </p:spTree>
    <p:extLst>
      <p:ext uri="{BB962C8B-B14F-4D97-AF65-F5344CB8AC3E}">
        <p14:creationId xmlns:p14="http://schemas.microsoft.com/office/powerpoint/2010/main" val="2719853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Seif Eddine</dc:creator>
  <cp:lastModifiedBy>Maryam Seif Eddine</cp:lastModifiedBy>
  <cp:revision>1</cp:revision>
  <dcterms:created xsi:type="dcterms:W3CDTF">2023-12-19T15:39:31Z</dcterms:created>
  <dcterms:modified xsi:type="dcterms:W3CDTF">2023-12-19T15:40:28Z</dcterms:modified>
</cp:coreProperties>
</file>