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B27CC-5F78-0346-8398-4D76A45EAC3A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2CD9C-0885-E242-8B2A-1FEB6086F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Figure S18. Regeneration of STEMPO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during open circuit potential (OCP) after application of high potential step (+1.1 V vs SHE) for 100 s and under different concentrations of glycerol. A) 1 mM glycerol, B) 5 mM glycerol, C) 10 mM glycerol and D) 20 mM glycerol. Fitting with 1</a:t>
            </a:r>
            <a:r>
              <a:rPr lang="en-US" sz="1800" kern="1000" baseline="30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kern="1000" dirty="0">
                <a:effectLst/>
                <a:latin typeface="Arno Pro"/>
                <a:ea typeface="Times New Roman" panose="02020603050405020304" pitchFamily="18" charset="0"/>
                <a:cs typeface="Times New Roman" panose="02020603050405020304" pitchFamily="18" charset="0"/>
              </a:rPr>
              <a:t> order exponential growth is applied to all data (red lines). </a:t>
            </a:r>
            <a:endParaRPr lang="en-GB" sz="1800" kern="1000" dirty="0">
              <a:effectLst/>
              <a:latin typeface="Arno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CD6C-D5FF-5644-B67E-8720CFE9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E93-E5C3-9A4E-B2D5-80AD4E54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150F0-D7BE-5744-850E-2F4EB6E34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361FB-0CFA-0D4A-8C39-3E4E4F5C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4BFA-9AD3-064C-B3D8-A59D215E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928BC-57EA-FD40-866D-027E8858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94DA-D283-F944-A100-CEE4A12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F772E-49AC-C846-AC69-1019FEC78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A10D4-33A1-0E40-A98D-9A974259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28BD-DFC6-8A4F-8248-3B601384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44573-9526-3B4C-981C-F45F1FBF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8E721-C527-834B-8F86-015CB6491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040A7-4312-2F48-B0D4-0E264E4E1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2E5C-A91D-7042-B12D-A51F879B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BA386-19FF-3C4E-8F9B-45847BE1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A90F-EF97-D34B-8382-085E0F2E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496E-37C2-7A40-8302-62D78ECB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429A-D7D5-5543-89BF-235EA901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0FD0-E668-DB49-A3CB-48FF9C74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7CBF-CFBB-BE4C-9346-8965D891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9383-F5C2-B844-816A-31588F50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8F3E-BEBB-9744-AA85-00EC7163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5869-6B89-F641-9525-9098CBB3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EC8C-375D-604E-984A-760F1EFB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A479-074A-714F-8073-5899E244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953CC-B961-4847-B5FA-DE93148C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8B8F-8FBC-8A4B-808E-E6AFDC9D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4D90-BE71-354E-8360-39CE148FF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3E582-5B4E-0440-9CD1-8E49C200C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B0EA-E412-284F-960A-2B876940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4CC88-243E-AF4A-BF84-E2795FD4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D64F-02E0-7D4F-ACD3-AF0B1FD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AF79-4D7E-8A4F-9D1A-CFB46A2E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7C6C-206B-6045-843A-5FBF45FD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44A9B-A5C3-4742-9F0B-468DAF11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45C40-F3B6-6B47-B96F-BEBD3E946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63C0A-B0E0-7744-85F0-7FA800AA8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4E66-96BE-9C45-B3BD-923925B8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F8693-D02F-FA44-B573-B0511F4F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207B4-BB8E-694E-8269-4A0CB602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A804-E384-AC42-8B17-F43F8974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ADA22-3F8E-3C4F-B9DC-11A73898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79355-7F76-FC4C-899A-7498C224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B010E-0E53-7047-9895-E96BDD4E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37E81-5BC2-DA4A-B3B5-7D7A1572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51257-C2AD-3D40-881B-D404A21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835AB-310C-2047-A7BB-7E40EF0B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E585-FF97-044D-A930-F3CD6EA0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F99E-0627-F240-AB5E-DE9CF527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AFD39-2B2D-BC4F-9492-2AFC3F86E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EBABA-870C-0048-BFA2-8C5EDCCC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6130-C281-2A44-803E-EA99C60E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162EB-6CC2-6D43-8B95-E91D360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A428-386F-EE44-9CAF-746E4E0B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B8642-7EEC-424F-A913-DD8DADE89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415D8-61D2-D144-8589-4B0B69EC7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FE4B2-42F4-D940-BEE5-70BA7DFE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EE119-57AE-6241-A1D3-D4C07631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4A53-E20D-A04E-A06E-9EBD1625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B1E07-F07D-9A4D-B823-2B6D2523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8A16F-03CE-4944-BA51-CBBDB615D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7ABD-8F50-AD49-BFF5-D8EA97F00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16CB-AD07-5747-AA73-B2537D1BA89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660C6-5331-2240-AB18-C46ED1CEE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0F06-BEAE-CF47-AAB0-B839BCBAB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2380-F7DD-BB47-A945-68DCE0D9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268FE3-AB61-1F4C-B35E-2399870C38B1}"/>
              </a:ext>
            </a:extLst>
          </p:cNvPr>
          <p:cNvSpPr txBox="1"/>
          <p:nvPr/>
        </p:nvSpPr>
        <p:spPr>
          <a:xfrm>
            <a:off x="0" y="69574"/>
            <a:ext cx="88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S16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4923B-902C-D248-A8BB-A7089D809D0A}"/>
              </a:ext>
            </a:extLst>
          </p:cNvPr>
          <p:cNvGrpSpPr/>
          <p:nvPr/>
        </p:nvGrpSpPr>
        <p:grpSpPr>
          <a:xfrm>
            <a:off x="996601" y="-335794"/>
            <a:ext cx="10198798" cy="7994651"/>
            <a:chOff x="996600" y="7191372"/>
            <a:chExt cx="10198798" cy="79946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34D68C-743F-0245-9E5F-FECDD67B7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600" y="7191372"/>
              <a:ext cx="5376073" cy="41148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2E0ACD-F9F5-CC4E-874F-E9C450C5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03" y="11071222"/>
              <a:ext cx="5376070" cy="4114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8C2591-DBF7-5A46-BD67-A2D0B06A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9327" y="11071223"/>
              <a:ext cx="5376070" cy="4114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C5A0B6-6BB0-B845-943E-6D2B54EB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9327" y="7191372"/>
              <a:ext cx="5376071" cy="41148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22BE6B-E19A-CF41-8D84-9AB3C8860A31}"/>
              </a:ext>
            </a:extLst>
          </p:cNvPr>
          <p:cNvSpPr txBox="1"/>
          <p:nvPr/>
        </p:nvSpPr>
        <p:spPr>
          <a:xfrm>
            <a:off x="0" y="8442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89756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Arno Pro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2</cp:revision>
  <dcterms:created xsi:type="dcterms:W3CDTF">2023-12-19T15:41:34Z</dcterms:created>
  <dcterms:modified xsi:type="dcterms:W3CDTF">2023-12-19T15:46:34Z</dcterms:modified>
</cp:coreProperties>
</file>