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3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6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F9DB1-630E-734C-B351-0F19CD9EF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29A557-A7F5-DE42-9C8A-1B3597F49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1BD95-BDDE-2249-9B26-BE885C57B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7EFD4-82FC-824D-AE50-712B6B1CA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ACB86-B63D-0747-98BF-775775FA0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7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1459-DCB3-844E-BBE0-FFE414E06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E01C5-ADD6-C24B-9CA3-ACC232BF9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DBB42-FE3B-0847-BE5F-4D3AD34F9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E0670-1604-CE44-851D-B227FDBD3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5C8BE-842F-9542-B944-3BC8523CA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CF3036-65CB-7249-8C0A-C04D6F31E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1A196-16D9-A64C-AC74-D6FC2BBCC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07EA4-BEBA-6A44-B154-6A94F80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372BE-D994-8F4A-B962-5D48268C5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B105B-F457-334F-B856-985895935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7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7A946-2FB2-BE42-BD25-18538171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AEAD0-F6A2-E442-BAB5-D1E4BA92B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BBC2D-0023-344F-9146-E1731021D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2F951-9212-0F4C-A962-B750AF09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FA1BA-9737-A64A-81BC-9F632E0F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7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F4B1-AAD5-A24F-8651-DE06E765B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9FCD3-911F-C446-A7CE-29AF9B972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BF625-6B53-7940-B48C-52E175BA3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F69E9-D28A-1E4A-9C26-82B7EFDA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53682-2B2A-EA4C-9031-A65BCB16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DFA9-0189-2645-AF51-B362D5E5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BDD06-C7B5-E14C-9BE1-3371FEA2FA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B740F-5D6E-9A41-B446-0CF2B3EF4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0A242-79CE-6D42-8C1D-EB4AAC375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411BF-A27F-0D4C-AE66-5A6DF3E07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E5F51-6FFD-1346-AE50-6224E5B9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6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ADACB-34C9-514E-8878-6D1419310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5E940-6A32-8544-B04D-3CBB75077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3FEDF-62F2-FB45-B845-5776A35A1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423C6D-E364-B64A-A403-620FF8791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6F7744-092A-1E4B-8284-844BF9245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A8A346-08EC-FA41-ADE8-26898C7B5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A0F8-5358-274A-B3A8-14354DF2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78021B-4019-4C48-A871-DC3F92DDE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4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E1DD7-DA33-9949-8E7A-8F085C97A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5B0D53-1369-9E44-B6B2-2E81F7070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518E32-B3FC-894D-94C0-0308B05E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0C8815-E640-724B-97D4-7D4F66FB3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88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5846CD-A5A7-724F-A629-0B5BEDB9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BD69E1-1A36-714C-8735-919E064FD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75DFD4-A7FF-F34E-9252-F31CE4B02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1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93990-D15E-A547-B271-3CC0C835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09D9C-E8E2-0C49-A9FA-E0B0246F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6A3F8-2BE0-F84B-96C2-7A7AF8161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75F633-CFC5-2C41-920E-E6D83B4B8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CF7D5-E001-4944-8AB3-BB0DEBF2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BB934-590A-1642-904F-6662F1FA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8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A7F2D-08A2-B44D-BE26-3150ECB98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162C29-508E-6A48-AEE5-18D996EA9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38E33-4514-144B-8B3A-CFD3E08A1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B8059D-3B2B-434E-A830-569DB29A7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D9B31-AF31-374E-8094-B8D9B64D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4CEAA-BC29-5947-96F4-D7651C63D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0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1A70C9-ADB0-9042-B74E-0FC951C26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2E1D7-ED5A-1D44-9A9F-F69F80431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75036-236C-7B4D-A7A7-81B61AF17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5FA94-0D8F-4541-BBE2-9CFEAAE7DED2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562CF-8C5A-4C42-9C84-DB3C5B87B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9D2E0-1FAF-8646-80A9-5DAFC7AE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7CD57-6910-7F47-BB3B-7B1BC6C5F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2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E9D767-0CD1-3545-B1C1-784DAEECF00A}"/>
              </a:ext>
            </a:extLst>
          </p:cNvPr>
          <p:cNvSpPr/>
          <p:nvPr/>
        </p:nvSpPr>
        <p:spPr>
          <a:xfrm>
            <a:off x="-32657" y="1291501"/>
            <a:ext cx="12257314" cy="31677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63BC92-E255-9A4C-B689-39E9F91949A4}"/>
              </a:ext>
            </a:extLst>
          </p:cNvPr>
          <p:cNvSpPr/>
          <p:nvPr/>
        </p:nvSpPr>
        <p:spPr>
          <a:xfrm>
            <a:off x="3040460" y="1422000"/>
            <a:ext cx="1466541" cy="2601679"/>
          </a:xfrm>
          <a:prstGeom prst="rect">
            <a:avLst/>
          </a:prstGeom>
          <a:noFill/>
          <a:ln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8992CD-A174-7742-93FE-06D3549A632C}"/>
              </a:ext>
            </a:extLst>
          </p:cNvPr>
          <p:cNvSpPr txBox="1"/>
          <p:nvPr/>
        </p:nvSpPr>
        <p:spPr>
          <a:xfrm>
            <a:off x="679982" y="3334508"/>
            <a:ext cx="11045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TEMPO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D2F5D3-0FA5-7342-9E2E-0EF94EA75A2C}"/>
              </a:ext>
            </a:extLst>
          </p:cNvPr>
          <p:cNvSpPr txBox="1"/>
          <p:nvPr/>
        </p:nvSpPr>
        <p:spPr>
          <a:xfrm>
            <a:off x="679982" y="2335241"/>
            <a:ext cx="11045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TEMPO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6" name="Curved Right Arrow 5">
            <a:extLst>
              <a:ext uri="{FF2B5EF4-FFF2-40B4-BE49-F238E27FC236}">
                <a16:creationId xmlns:a16="http://schemas.microsoft.com/office/drawing/2014/main" id="{9B9E5778-D91B-4649-87B7-27B91F72B01A}"/>
              </a:ext>
            </a:extLst>
          </p:cNvPr>
          <p:cNvSpPr/>
          <p:nvPr/>
        </p:nvSpPr>
        <p:spPr>
          <a:xfrm rot="10800000" flipH="1">
            <a:off x="656183" y="2555027"/>
            <a:ext cx="269844" cy="801219"/>
          </a:xfrm>
          <a:prstGeom prst="curv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8988D9-3299-B847-828B-84E66CB25EE9}"/>
              </a:ext>
            </a:extLst>
          </p:cNvPr>
          <p:cNvGrpSpPr/>
          <p:nvPr/>
        </p:nvGrpSpPr>
        <p:grpSpPr>
          <a:xfrm>
            <a:off x="162116" y="1501336"/>
            <a:ext cx="419551" cy="2084302"/>
            <a:chOff x="712082" y="1015514"/>
            <a:chExt cx="419551" cy="208430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6AD47AF-A0F7-D94A-B745-A03F3C9DCF0C}"/>
                </a:ext>
              </a:extLst>
            </p:cNvPr>
            <p:cNvSpPr/>
            <p:nvPr/>
          </p:nvSpPr>
          <p:spPr>
            <a:xfrm rot="5400000">
              <a:off x="33769" y="2001952"/>
              <a:ext cx="1776177" cy="419551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4367343-6E04-6144-897D-E41257CAD35A}"/>
                </a:ext>
              </a:extLst>
            </p:cNvPr>
            <p:cNvCxnSpPr>
              <a:cxnSpLocks/>
            </p:cNvCxnSpPr>
            <p:nvPr/>
          </p:nvCxnSpPr>
          <p:spPr>
            <a:xfrm>
              <a:off x="898834" y="1124838"/>
              <a:ext cx="15272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664309F-2C3A-FB42-9C86-93342BB79E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8834" y="1124838"/>
              <a:ext cx="0" cy="2186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E369FA5-4286-4842-89B1-9114C76A7B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0378" y="1015514"/>
              <a:ext cx="0" cy="2186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D030EAA-E524-EF4B-ABDC-3C3CB37D5D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057" y="1071126"/>
              <a:ext cx="0" cy="10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6563DF17-4E51-DC43-94B7-4939DD412B40}"/>
              </a:ext>
            </a:extLst>
          </p:cNvPr>
          <p:cNvSpPr txBox="1"/>
          <p:nvPr/>
        </p:nvSpPr>
        <p:spPr>
          <a:xfrm>
            <a:off x="236631" y="2489980"/>
            <a:ext cx="419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sz="1400" b="1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A7578D-EFA2-974F-92FF-A15FC4645059}"/>
              </a:ext>
            </a:extLst>
          </p:cNvPr>
          <p:cNvSpPr txBox="1"/>
          <p:nvPr/>
        </p:nvSpPr>
        <p:spPr>
          <a:xfrm>
            <a:off x="1506586" y="2335241"/>
            <a:ext cx="1104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+    RCH</a:t>
            </a:r>
            <a:r>
              <a:rPr lang="en-US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7C6E17-698C-6D4C-BEA8-1DF60E39C057}"/>
              </a:ext>
            </a:extLst>
          </p:cNvPr>
          <p:cNvSpPr txBox="1"/>
          <p:nvPr/>
        </p:nvSpPr>
        <p:spPr>
          <a:xfrm>
            <a:off x="3013028" y="2335241"/>
            <a:ext cx="1763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TEMPO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—RCH</a:t>
            </a:r>
            <a:r>
              <a:rPr lang="en-US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F5E25F4-88AD-8343-BCBD-4B9DAED3C00D}"/>
              </a:ext>
            </a:extLst>
          </p:cNvPr>
          <p:cNvGrpSpPr/>
          <p:nvPr/>
        </p:nvGrpSpPr>
        <p:grpSpPr>
          <a:xfrm>
            <a:off x="4630514" y="2208332"/>
            <a:ext cx="770513" cy="550172"/>
            <a:chOff x="5148072" y="1766335"/>
            <a:chExt cx="770513" cy="550172"/>
          </a:xfrm>
        </p:grpSpPr>
        <p:sp>
          <p:nvSpPr>
            <p:cNvPr id="17" name="Right Arrow 16">
              <a:extLst>
                <a:ext uri="{FF2B5EF4-FFF2-40B4-BE49-F238E27FC236}">
                  <a16:creationId xmlns:a16="http://schemas.microsoft.com/office/drawing/2014/main" id="{5174F3A6-12AA-1B4D-A6CA-A1AC89E14BB8}"/>
                </a:ext>
              </a:extLst>
            </p:cNvPr>
            <p:cNvSpPr/>
            <p:nvPr/>
          </p:nvSpPr>
          <p:spPr>
            <a:xfrm>
              <a:off x="5532933" y="1766335"/>
              <a:ext cx="374904" cy="10058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ight Arrow 17">
              <a:extLst>
                <a:ext uri="{FF2B5EF4-FFF2-40B4-BE49-F238E27FC236}">
                  <a16:creationId xmlns:a16="http://schemas.microsoft.com/office/drawing/2014/main" id="{DBDE96EE-D07C-A44F-9BCC-37B185EFC044}"/>
                </a:ext>
              </a:extLst>
            </p:cNvPr>
            <p:cNvSpPr/>
            <p:nvPr/>
          </p:nvSpPr>
          <p:spPr>
            <a:xfrm>
              <a:off x="5543681" y="2215923"/>
              <a:ext cx="374904" cy="10058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FEE808-D8F9-0E45-BB2A-C0524FB97346}"/>
                </a:ext>
              </a:extLst>
            </p:cNvPr>
            <p:cNvCxnSpPr>
              <a:cxnSpLocks/>
            </p:cNvCxnSpPr>
            <p:nvPr/>
          </p:nvCxnSpPr>
          <p:spPr>
            <a:xfrm>
              <a:off x="5532933" y="1787832"/>
              <a:ext cx="0" cy="50400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443D86F-582C-AF42-9120-5E74FF166507}"/>
                </a:ext>
              </a:extLst>
            </p:cNvPr>
            <p:cNvCxnSpPr/>
            <p:nvPr/>
          </p:nvCxnSpPr>
          <p:spPr>
            <a:xfrm flipH="1">
              <a:off x="5148072" y="2041835"/>
              <a:ext cx="384861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63A07321-2FF2-D548-A37E-20F77D5049FB}"/>
              </a:ext>
            </a:extLst>
          </p:cNvPr>
          <p:cNvSpPr txBox="1"/>
          <p:nvPr/>
        </p:nvSpPr>
        <p:spPr>
          <a:xfrm>
            <a:off x="5469258" y="2094228"/>
            <a:ext cx="2747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RCHO    +   BH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+   TEMPOH</a:t>
            </a:r>
            <a:endParaRPr lang="en-US" sz="1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17715B-51B8-F94A-AACA-43802B7670D9}"/>
              </a:ext>
            </a:extLst>
          </p:cNvPr>
          <p:cNvSpPr txBox="1"/>
          <p:nvPr/>
        </p:nvSpPr>
        <p:spPr>
          <a:xfrm>
            <a:off x="5472242" y="2544579"/>
            <a:ext cx="2589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RCHO    +   BH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   +   2 TEMPO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BECFAF-0D73-1444-91CA-75A79E19BC78}"/>
              </a:ext>
            </a:extLst>
          </p:cNvPr>
          <p:cNvSpPr txBox="1"/>
          <p:nvPr/>
        </p:nvSpPr>
        <p:spPr>
          <a:xfrm>
            <a:off x="4507001" y="3129080"/>
            <a:ext cx="1038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+ TEMPO</a:t>
            </a:r>
            <a:r>
              <a:rPr lang="en-US" sz="12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AA5C1B-50D9-9447-86BF-1DF12DBE6DAA}"/>
              </a:ext>
            </a:extLst>
          </p:cNvPr>
          <p:cNvSpPr txBox="1"/>
          <p:nvPr/>
        </p:nvSpPr>
        <p:spPr>
          <a:xfrm>
            <a:off x="4143036" y="2975191"/>
            <a:ext cx="419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+B</a:t>
            </a:r>
            <a:endParaRPr lang="en-US" sz="14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rved Right Arrow 24">
            <a:extLst>
              <a:ext uri="{FF2B5EF4-FFF2-40B4-BE49-F238E27FC236}">
                <a16:creationId xmlns:a16="http://schemas.microsoft.com/office/drawing/2014/main" id="{9C009B21-A687-4547-AFD4-FC597669DD02}"/>
              </a:ext>
            </a:extLst>
          </p:cNvPr>
          <p:cNvSpPr/>
          <p:nvPr/>
        </p:nvSpPr>
        <p:spPr>
          <a:xfrm rot="17006781">
            <a:off x="4616446" y="2430479"/>
            <a:ext cx="307777" cy="1064372"/>
          </a:xfrm>
          <a:prstGeom prst="curv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05F173-235B-7245-9928-50439A1D8556}"/>
              </a:ext>
            </a:extLst>
          </p:cNvPr>
          <p:cNvSpPr txBox="1"/>
          <p:nvPr/>
        </p:nvSpPr>
        <p:spPr>
          <a:xfrm>
            <a:off x="4656282" y="1589879"/>
            <a:ext cx="419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+B</a:t>
            </a:r>
            <a:endParaRPr lang="en-US" sz="14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66CF694-297A-054D-98BB-8705251F8AFA}"/>
              </a:ext>
            </a:extLst>
          </p:cNvPr>
          <p:cNvSpPr/>
          <p:nvPr/>
        </p:nvSpPr>
        <p:spPr>
          <a:xfrm>
            <a:off x="111150" y="3608494"/>
            <a:ext cx="1395436" cy="428988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Electrochemical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A9EFBB3-C1D7-7540-A63F-7807279172A0}"/>
              </a:ext>
            </a:extLst>
          </p:cNvPr>
          <p:cNvSpPr/>
          <p:nvPr/>
        </p:nvSpPr>
        <p:spPr>
          <a:xfrm>
            <a:off x="1748705" y="3608493"/>
            <a:ext cx="6382924" cy="411541"/>
          </a:xfrm>
          <a:prstGeom prst="rect">
            <a:avLst/>
          </a:prstGeom>
          <a:solidFill>
            <a:schemeClr val="accent1">
              <a:lumMod val="20000"/>
              <a:lumOff val="8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    	  </a:t>
            </a:r>
            <a:r>
              <a:rPr lang="en-US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Catalytic</a:t>
            </a:r>
          </a:p>
        </p:txBody>
      </p:sp>
      <p:sp>
        <p:nvSpPr>
          <p:cNvPr id="29" name="Curved Right Arrow 28">
            <a:extLst>
              <a:ext uri="{FF2B5EF4-FFF2-40B4-BE49-F238E27FC236}">
                <a16:creationId xmlns:a16="http://schemas.microsoft.com/office/drawing/2014/main" id="{A6741E6F-8333-0A47-915B-82E1DF89C3DA}"/>
              </a:ext>
            </a:extLst>
          </p:cNvPr>
          <p:cNvSpPr/>
          <p:nvPr/>
        </p:nvSpPr>
        <p:spPr>
          <a:xfrm rot="15592763" flipH="1">
            <a:off x="4625001" y="1456950"/>
            <a:ext cx="281110" cy="1064372"/>
          </a:xfrm>
          <a:prstGeom prst="curv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E5620E-5C0B-EC4C-9F2B-57174719E2AD}"/>
              </a:ext>
            </a:extLst>
          </p:cNvPr>
          <p:cNvSpPr txBox="1"/>
          <p:nvPr/>
        </p:nvSpPr>
        <p:spPr>
          <a:xfrm>
            <a:off x="3033555" y="3599375"/>
            <a:ext cx="1473446" cy="345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Pre-oxidation</a:t>
            </a:r>
            <a:endParaRPr lang="en-US" sz="1200" baseline="300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299A927-B6E4-4246-9DD5-938320A1428A}"/>
              </a:ext>
            </a:extLst>
          </p:cNvPr>
          <p:cNvSpPr/>
          <p:nvPr/>
        </p:nvSpPr>
        <p:spPr>
          <a:xfrm>
            <a:off x="5486400" y="1421999"/>
            <a:ext cx="2645221" cy="260168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AC9EA2-76E3-D74B-ABB7-81A559F4DD02}"/>
              </a:ext>
            </a:extLst>
          </p:cNvPr>
          <p:cNvSpPr txBox="1"/>
          <p:nvPr/>
        </p:nvSpPr>
        <p:spPr>
          <a:xfrm>
            <a:off x="5486400" y="3608493"/>
            <a:ext cx="2689303" cy="336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endParaRPr lang="en-US" sz="1200" baseline="30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urved Right Arrow 32">
            <a:extLst>
              <a:ext uri="{FF2B5EF4-FFF2-40B4-BE49-F238E27FC236}">
                <a16:creationId xmlns:a16="http://schemas.microsoft.com/office/drawing/2014/main" id="{64607737-63A8-6B43-86B1-703F215F6801}"/>
              </a:ext>
            </a:extLst>
          </p:cNvPr>
          <p:cNvSpPr/>
          <p:nvPr/>
        </p:nvSpPr>
        <p:spPr>
          <a:xfrm rot="14969052" flipH="1">
            <a:off x="7829638" y="1204324"/>
            <a:ext cx="281110" cy="1064372"/>
          </a:xfrm>
          <a:prstGeom prst="curv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3871D8-E228-5A43-8972-3C63355E97CE}"/>
              </a:ext>
            </a:extLst>
          </p:cNvPr>
          <p:cNvSpPr txBox="1"/>
          <p:nvPr/>
        </p:nvSpPr>
        <p:spPr>
          <a:xfrm>
            <a:off x="7178645" y="1420341"/>
            <a:ext cx="1038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+ TEMPO</a:t>
            </a:r>
            <a:r>
              <a:rPr lang="en-US" sz="12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C8B5C6-12FC-144A-AAA0-F65258C21966}"/>
              </a:ext>
            </a:extLst>
          </p:cNvPr>
          <p:cNvSpPr txBox="1"/>
          <p:nvPr/>
        </p:nvSpPr>
        <p:spPr>
          <a:xfrm>
            <a:off x="8227003" y="1654444"/>
            <a:ext cx="18515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Comproportionation ?</a:t>
            </a:r>
            <a:endParaRPr lang="en-US" sz="12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5CBD55A-4AF6-804E-9655-E1513BAF16A7}"/>
              </a:ext>
            </a:extLst>
          </p:cNvPr>
          <p:cNvSpPr txBox="1"/>
          <p:nvPr/>
        </p:nvSpPr>
        <p:spPr>
          <a:xfrm>
            <a:off x="9675453" y="2391404"/>
            <a:ext cx="1001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PCET ?</a:t>
            </a:r>
            <a:endParaRPr lang="en-US" sz="12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EA8280-1F08-874D-831E-8EC80036A26F}"/>
              </a:ext>
            </a:extLst>
          </p:cNvPr>
          <p:cNvSpPr txBox="1"/>
          <p:nvPr/>
        </p:nvSpPr>
        <p:spPr>
          <a:xfrm>
            <a:off x="9521555" y="2118296"/>
            <a:ext cx="11645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- 2 e</a:t>
            </a:r>
            <a:r>
              <a:rPr lang="en-US" sz="1200" baseline="30000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 / H</a:t>
            </a:r>
            <a:r>
              <a:rPr lang="en-US" sz="12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7C0DEA4-931B-604E-9888-796E65A68FD3}"/>
              </a:ext>
            </a:extLst>
          </p:cNvPr>
          <p:cNvSpPr txBox="1"/>
          <p:nvPr/>
        </p:nvSpPr>
        <p:spPr>
          <a:xfrm>
            <a:off x="11153260" y="2218764"/>
            <a:ext cx="968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TEMPO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6D58D90-81D5-DD46-86C4-E2D9B8252E32}"/>
              </a:ext>
            </a:extLst>
          </p:cNvPr>
          <p:cNvSpPr txBox="1"/>
          <p:nvPr/>
        </p:nvSpPr>
        <p:spPr>
          <a:xfrm>
            <a:off x="9738989" y="1779248"/>
            <a:ext cx="13930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 TEMPO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92869D-FF12-2E40-A116-597B9E215282}"/>
              </a:ext>
            </a:extLst>
          </p:cNvPr>
          <p:cNvSpPr txBox="1"/>
          <p:nvPr/>
        </p:nvSpPr>
        <p:spPr>
          <a:xfrm>
            <a:off x="11153260" y="1790827"/>
            <a:ext cx="9579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TEMPO</a:t>
            </a:r>
            <a:r>
              <a:rPr lang="en-US" sz="1400" baseline="3000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BCFAF60-BC03-8A46-9F02-392D7A8A4118}"/>
              </a:ext>
            </a:extLst>
          </p:cNvPr>
          <p:cNvSpPr/>
          <p:nvPr/>
        </p:nvSpPr>
        <p:spPr>
          <a:xfrm>
            <a:off x="8175704" y="1421999"/>
            <a:ext cx="3935465" cy="260168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1F6D4B1-55F2-1C4F-807A-2E21D654E6FD}"/>
              </a:ext>
            </a:extLst>
          </p:cNvPr>
          <p:cNvSpPr/>
          <p:nvPr/>
        </p:nvSpPr>
        <p:spPr>
          <a:xfrm>
            <a:off x="102482" y="1148195"/>
            <a:ext cx="12008687" cy="203103"/>
          </a:xfrm>
          <a:prstGeom prst="rect">
            <a:avLst/>
          </a:prstGeom>
          <a:solidFill>
            <a:schemeClr val="bg2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Electrocatalytic mechanism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C60431E-5DC3-5E4B-8756-0BB3B9B853A8}"/>
              </a:ext>
            </a:extLst>
          </p:cNvPr>
          <p:cNvSpPr txBox="1"/>
          <p:nvPr/>
        </p:nvSpPr>
        <p:spPr>
          <a:xfrm>
            <a:off x="5059950" y="1998391"/>
            <a:ext cx="419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n-US" sz="1100" b="1" baseline="30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59D2455-A4EC-334E-A9D9-D6512DFD0BF2}"/>
              </a:ext>
            </a:extLst>
          </p:cNvPr>
          <p:cNvSpPr txBox="1"/>
          <p:nvPr/>
        </p:nvSpPr>
        <p:spPr>
          <a:xfrm>
            <a:off x="5075833" y="2689188"/>
            <a:ext cx="419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II’</a:t>
            </a:r>
            <a:endParaRPr lang="en-US" sz="1100" b="1" baseline="30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088C38B-D1D3-5F42-8E7A-561BE7B9E866}"/>
              </a:ext>
            </a:extLst>
          </p:cNvPr>
          <p:cNvSpPr txBox="1"/>
          <p:nvPr/>
        </p:nvSpPr>
        <p:spPr>
          <a:xfrm>
            <a:off x="2623529" y="2252150"/>
            <a:ext cx="419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1100" b="1" baseline="30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3092D9E-9C36-114E-8302-C2DD794F1E5F}"/>
              </a:ext>
            </a:extLst>
          </p:cNvPr>
          <p:cNvSpPr txBox="1"/>
          <p:nvPr/>
        </p:nvSpPr>
        <p:spPr>
          <a:xfrm>
            <a:off x="8010138" y="1930482"/>
            <a:ext cx="384862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endParaRPr lang="en-US" sz="1100" b="1" baseline="30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7261BB8-7298-E149-991A-EE7369073323}"/>
              </a:ext>
            </a:extLst>
          </p:cNvPr>
          <p:cNvSpPr txBox="1"/>
          <p:nvPr/>
        </p:nvSpPr>
        <p:spPr>
          <a:xfrm>
            <a:off x="10788782" y="2158557"/>
            <a:ext cx="419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endParaRPr lang="en-US" sz="1100" b="1" baseline="30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04B0DF1-9891-A34C-903C-BF754C11B3BD}"/>
              </a:ext>
            </a:extLst>
          </p:cNvPr>
          <p:cNvSpPr txBox="1"/>
          <p:nvPr/>
        </p:nvSpPr>
        <p:spPr>
          <a:xfrm>
            <a:off x="10737627" y="1706429"/>
            <a:ext cx="419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endParaRPr lang="en-US" sz="1100" b="1" baseline="30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961E1BC-44E7-934D-83AF-692E4B7D203C}"/>
              </a:ext>
            </a:extLst>
          </p:cNvPr>
          <p:cNvGrpSpPr/>
          <p:nvPr/>
        </p:nvGrpSpPr>
        <p:grpSpPr>
          <a:xfrm>
            <a:off x="8024459" y="1869995"/>
            <a:ext cx="3095609" cy="550172"/>
            <a:chOff x="5148072" y="1766335"/>
            <a:chExt cx="3095609" cy="550172"/>
          </a:xfrm>
        </p:grpSpPr>
        <p:sp>
          <p:nvSpPr>
            <p:cNvPr id="50" name="Right Arrow 49">
              <a:extLst>
                <a:ext uri="{FF2B5EF4-FFF2-40B4-BE49-F238E27FC236}">
                  <a16:creationId xmlns:a16="http://schemas.microsoft.com/office/drawing/2014/main" id="{A4E3D770-84E3-B94B-BC37-8D86DCA33C2F}"/>
                </a:ext>
              </a:extLst>
            </p:cNvPr>
            <p:cNvSpPr/>
            <p:nvPr/>
          </p:nvSpPr>
          <p:spPr>
            <a:xfrm>
              <a:off x="5532933" y="1766335"/>
              <a:ext cx="1296000" cy="10058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ight Arrow 50">
              <a:extLst>
                <a:ext uri="{FF2B5EF4-FFF2-40B4-BE49-F238E27FC236}">
                  <a16:creationId xmlns:a16="http://schemas.microsoft.com/office/drawing/2014/main" id="{F4011545-9270-E145-8DFF-F9BF49BF0968}"/>
                </a:ext>
              </a:extLst>
            </p:cNvPr>
            <p:cNvSpPr/>
            <p:nvPr/>
          </p:nvSpPr>
          <p:spPr>
            <a:xfrm>
              <a:off x="5543681" y="2215923"/>
              <a:ext cx="2700000" cy="10058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DE315F66-90AE-6A48-93AD-AE16F5576D03}"/>
                </a:ext>
              </a:extLst>
            </p:cNvPr>
            <p:cNvCxnSpPr>
              <a:cxnSpLocks/>
            </p:cNvCxnSpPr>
            <p:nvPr/>
          </p:nvCxnSpPr>
          <p:spPr>
            <a:xfrm>
              <a:off x="5532933" y="1787832"/>
              <a:ext cx="0" cy="50400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04D95F2-A7A3-6246-8E19-BE3C52917C59}"/>
                </a:ext>
              </a:extLst>
            </p:cNvPr>
            <p:cNvCxnSpPr/>
            <p:nvPr/>
          </p:nvCxnSpPr>
          <p:spPr>
            <a:xfrm flipH="1">
              <a:off x="5148072" y="2041835"/>
              <a:ext cx="384861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4" name="Right Arrow 53">
            <a:extLst>
              <a:ext uri="{FF2B5EF4-FFF2-40B4-BE49-F238E27FC236}">
                <a16:creationId xmlns:a16="http://schemas.microsoft.com/office/drawing/2014/main" id="{7E7537B7-E95D-E940-8A14-557BD6F6A89F}"/>
              </a:ext>
            </a:extLst>
          </p:cNvPr>
          <p:cNvSpPr/>
          <p:nvPr/>
        </p:nvSpPr>
        <p:spPr>
          <a:xfrm>
            <a:off x="10737627" y="1882844"/>
            <a:ext cx="374904" cy="10058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ight Arrow 54">
            <a:extLst>
              <a:ext uri="{FF2B5EF4-FFF2-40B4-BE49-F238E27FC236}">
                <a16:creationId xmlns:a16="http://schemas.microsoft.com/office/drawing/2014/main" id="{FA53F8D8-93A4-AB46-A5BD-668D8792CD9B}"/>
              </a:ext>
            </a:extLst>
          </p:cNvPr>
          <p:cNvSpPr/>
          <p:nvPr/>
        </p:nvSpPr>
        <p:spPr>
          <a:xfrm>
            <a:off x="2576528" y="2438837"/>
            <a:ext cx="374904" cy="10058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198FEE6-A46D-A44D-86EE-EDC2DEDA4DF5}"/>
              </a:ext>
            </a:extLst>
          </p:cNvPr>
          <p:cNvSpPr/>
          <p:nvPr/>
        </p:nvSpPr>
        <p:spPr>
          <a:xfrm>
            <a:off x="112257" y="1418356"/>
            <a:ext cx="1390800" cy="260167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19BC07A-4DCA-9A41-8D6B-4A03739F59EC}"/>
              </a:ext>
            </a:extLst>
          </p:cNvPr>
          <p:cNvSpPr/>
          <p:nvPr/>
        </p:nvSpPr>
        <p:spPr>
          <a:xfrm>
            <a:off x="7081695" y="2473673"/>
            <a:ext cx="1094001" cy="4355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3D7486F-B693-1E42-B2AB-8FBC342CA986}"/>
              </a:ext>
            </a:extLst>
          </p:cNvPr>
          <p:cNvSpPr/>
          <p:nvPr/>
        </p:nvSpPr>
        <p:spPr>
          <a:xfrm>
            <a:off x="7953429" y="2493770"/>
            <a:ext cx="52296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82C29EF-53CD-964E-BA24-C692661996CC}"/>
              </a:ext>
            </a:extLst>
          </p:cNvPr>
          <p:cNvCxnSpPr>
            <a:cxnSpLocks/>
          </p:cNvCxnSpPr>
          <p:nvPr/>
        </p:nvCxnSpPr>
        <p:spPr>
          <a:xfrm flipH="1" flipV="1">
            <a:off x="7981886" y="2754228"/>
            <a:ext cx="1021469" cy="4276"/>
          </a:xfrm>
          <a:prstGeom prst="line">
            <a:avLst/>
          </a:prstGeom>
          <a:ln w="28575">
            <a:solidFill>
              <a:srgbClr val="F2D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FED9161-11B8-714D-B69B-4BB365EC4CB5}"/>
              </a:ext>
            </a:extLst>
          </p:cNvPr>
          <p:cNvCxnSpPr>
            <a:cxnSpLocks/>
          </p:cNvCxnSpPr>
          <p:nvPr/>
        </p:nvCxnSpPr>
        <p:spPr>
          <a:xfrm flipV="1">
            <a:off x="8988822" y="2760062"/>
            <a:ext cx="0" cy="756000"/>
          </a:xfrm>
          <a:prstGeom prst="line">
            <a:avLst/>
          </a:prstGeom>
          <a:ln w="28575">
            <a:solidFill>
              <a:srgbClr val="F2D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82887B1-344D-674E-9D55-D6C13D745723}"/>
              </a:ext>
            </a:extLst>
          </p:cNvPr>
          <p:cNvCxnSpPr>
            <a:cxnSpLocks/>
          </p:cNvCxnSpPr>
          <p:nvPr/>
        </p:nvCxnSpPr>
        <p:spPr>
          <a:xfrm flipH="1" flipV="1">
            <a:off x="1526857" y="3503491"/>
            <a:ext cx="7461965" cy="1093"/>
          </a:xfrm>
          <a:prstGeom prst="straightConnector1">
            <a:avLst/>
          </a:prstGeom>
          <a:ln w="28575">
            <a:solidFill>
              <a:srgbClr val="F3D7C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5FEF1669-7CB9-6644-A694-3C1F048E7678}"/>
              </a:ext>
            </a:extLst>
          </p:cNvPr>
          <p:cNvSpPr/>
          <p:nvPr/>
        </p:nvSpPr>
        <p:spPr>
          <a:xfrm>
            <a:off x="8185508" y="3597979"/>
            <a:ext cx="3925657" cy="428988"/>
          </a:xfrm>
          <a:prstGeom prst="rect">
            <a:avLst/>
          </a:prstGeom>
          <a:solidFill>
            <a:schemeClr val="accent6">
              <a:lumMod val="75000"/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Catalyst Regeneration</a:t>
            </a:r>
          </a:p>
        </p:txBody>
      </p:sp>
    </p:spTree>
    <p:extLst>
      <p:ext uri="{BB962C8B-B14F-4D97-AF65-F5344CB8AC3E}">
        <p14:creationId xmlns:p14="http://schemas.microsoft.com/office/powerpoint/2010/main" val="58195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83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Seif Eddine, Maryam</dc:creator>
  <cp:lastModifiedBy>Roessler, Maxie M</cp:lastModifiedBy>
  <cp:revision>3</cp:revision>
  <dcterms:created xsi:type="dcterms:W3CDTF">2023-02-18T12:36:37Z</dcterms:created>
  <dcterms:modified xsi:type="dcterms:W3CDTF">2024-01-24T09:50:05Z</dcterms:modified>
</cp:coreProperties>
</file>