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48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EC8E4-E337-E842-858C-60B293037E51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AC7B4-276C-4243-8877-9792F986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2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S14. Non-catalytic chronoamperometry-EPR experiment under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situ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18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purging. Normalized double integral of the EPR spectra as a function of time taken while the potential is hold at +1.1 V vs SHE for 100 s then stepped to +0.6 V for 100 s and by a second 100 s step at 1.1 V followed by an open circuit potential over 300 s.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ECD6C-D5FF-5644-B67E-8720CFE9CA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7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0E531-DF93-634F-9295-BE8F750D2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C1691-9EC9-2341-BE27-B8DE23245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EB4B6-0E69-3141-8075-1B3E49B21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9AFF-0D03-4F4E-973C-75FBDD88C5B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1FCF7-DABB-5646-9573-9A2A6138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40BA2-BD8C-724F-BC48-786CB1AF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39A8-AEE8-4E4D-9C7C-6EB1BC78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2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396FE-56B8-7D47-887D-5BED771F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6A2EA-85B0-5E41-8E1A-26D1F3407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5143A-3B9B-C440-95F5-CFF02D899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9AFF-0D03-4F4E-973C-75FBDD88C5B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E5C47-194C-0245-AEC4-BD5D98234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24D28-BEBB-204D-BF23-D67DF626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39A8-AEE8-4E4D-9C7C-6EB1BC78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7EE3C4-576A-3541-B54A-6EE1DF103B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C4238-15C9-C149-9D32-17692D3BF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1B72A-A4F5-F740-B9C8-DB5395F79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9AFF-0D03-4F4E-973C-75FBDD88C5B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ECA9E-FE7E-854C-A1FD-34A7363A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E056B-3416-1A4A-9BB0-B3048979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39A8-AEE8-4E4D-9C7C-6EB1BC78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2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EA770-DF7E-7D4B-8FBE-DA0A83A1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70B9-BD17-FD4C-B192-1542D6159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FD55A-B87A-7346-A527-96D181CE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9AFF-0D03-4F4E-973C-75FBDD88C5B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89CAA-44CB-184C-8C85-BCB8AFA6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6013B-41F6-864D-94C7-A679CDB30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39A8-AEE8-4E4D-9C7C-6EB1BC78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6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9E1C-E80E-1E4D-ADF1-04CBE69E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8155D-B08D-0B40-9497-11306DCBD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D2911-3E7A-B849-9942-B5BE6FCEF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9AFF-0D03-4F4E-973C-75FBDD88C5B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1F8F5-1DCE-CA42-8C30-AF81BA800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3A712-A312-A647-ABC1-31A3BFCD0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39A8-AEE8-4E4D-9C7C-6EB1BC78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1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26759-B34F-C34D-BCB3-2F15AAA6C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5FB4E-1C01-2C4B-9B48-3BE1F3CAE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3BB74-A80C-0A47-BE6A-BEBC7BE89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9A971-068B-2E42-9D78-F17E43EE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9AFF-0D03-4F4E-973C-75FBDD88C5B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9BB8A-AA86-D24E-922E-C775DD86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FA0BE-50B7-754B-809B-D0BD29B5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39A8-AEE8-4E4D-9C7C-6EB1BC78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4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D5F7-D7DA-CB4C-AAB7-A6C76C128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444F5-A6AD-9D43-A1BA-00DA5D34E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1927C-5197-A547-A919-E7E6F9AF1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F8312A-6447-944E-B93B-0434CABAD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3CEE63-F78D-D94B-B95F-178574172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360DD-04CE-F241-8A17-C55835C56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9AFF-0D03-4F4E-973C-75FBDD88C5B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F964C-06C0-D149-9D15-171A18FEC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867F1-9119-2C4D-94AB-20479B27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39A8-AEE8-4E4D-9C7C-6EB1BC78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9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923FF-E1F1-564A-8B31-F3166D52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4A319-9444-264F-931E-8CEA7DE8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9AFF-0D03-4F4E-973C-75FBDD88C5B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6B124-FCE5-0E49-973B-95D87143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D6FDD-162E-9345-A3FA-95819F77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39A8-AEE8-4E4D-9C7C-6EB1BC78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4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449872-9420-FA45-89D0-F6241D62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9AFF-0D03-4F4E-973C-75FBDD88C5B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141731-4BDC-EB41-87A8-FA7296E8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E9FFF-187B-A24C-83F3-9450752D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39A8-AEE8-4E4D-9C7C-6EB1BC78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7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04B47-BA7E-9844-83E7-F8069E32C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309C1-C80A-9448-B486-A31B31F96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310F8-5F3F-3B4B-A80D-39FBB4A67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99250-B7CE-9D45-BD56-2C713913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9AFF-0D03-4F4E-973C-75FBDD88C5B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30890-8213-F849-A992-676E5BF0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B57FB-B66E-6A49-9F48-4ED3B2B04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39A8-AEE8-4E4D-9C7C-6EB1BC78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3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93B3-864C-6E4A-A9A0-0CDC25BFF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500398-B1A7-474D-8C09-B552A3844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C5D57-00DD-7743-9B51-BB78FB263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BF32B-782D-3542-B4AC-C22E6491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F9AFF-0D03-4F4E-973C-75FBDD88C5B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8FE8A-E461-6E46-A34D-C252E7266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A8D5E-1BC5-2E46-9F83-2C6E25C1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39A8-AEE8-4E4D-9C7C-6EB1BC78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0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DAD81D-1BBD-6A42-8708-A55BE39D3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8A33-3070-7C40-83C1-DD008FD21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5C08E-1D85-BD4A-AC45-B82A9CC05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9AFF-0D03-4F4E-973C-75FBDD88C5B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20968-0B92-A144-A640-575480529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F1A12-8F01-7941-8EF1-C6C9E4063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B39A8-AEE8-4E4D-9C7C-6EB1BC78B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7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20E24ED-1F9B-2947-9CFC-A25E78A8B7B9}"/>
              </a:ext>
            </a:extLst>
          </p:cNvPr>
          <p:cNvSpPr txBox="1"/>
          <p:nvPr/>
        </p:nvSpPr>
        <p:spPr>
          <a:xfrm>
            <a:off x="1130174" y="1011816"/>
            <a:ext cx="154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 N2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4BAB8-6C21-C940-BFA0-D675B3EC3B52}"/>
              </a:ext>
            </a:extLst>
          </p:cNvPr>
          <p:cNvSpPr txBox="1"/>
          <p:nvPr/>
        </p:nvSpPr>
        <p:spPr>
          <a:xfrm>
            <a:off x="0" y="69574"/>
            <a:ext cx="888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6A62DF-5CD5-C64D-B0BD-7BBC2DA054E4}"/>
              </a:ext>
            </a:extLst>
          </p:cNvPr>
          <p:cNvSpPr txBox="1"/>
          <p:nvPr/>
        </p:nvSpPr>
        <p:spPr>
          <a:xfrm>
            <a:off x="5745244" y="984072"/>
            <a:ext cx="243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 O2, different </a:t>
            </a:r>
            <a:r>
              <a:rPr lang="en-US" dirty="0" err="1"/>
              <a:t>pHs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E0EC6E-2E00-5742-A79E-CA52BD33ECC4}"/>
              </a:ext>
            </a:extLst>
          </p:cNvPr>
          <p:cNvGrpSpPr/>
          <p:nvPr/>
        </p:nvGrpSpPr>
        <p:grpSpPr>
          <a:xfrm>
            <a:off x="1130174" y="1724615"/>
            <a:ext cx="9732019" cy="3719634"/>
            <a:chOff x="254294" y="5161506"/>
            <a:chExt cx="9732019" cy="371963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1EEC697-6B28-024A-8698-AE3B675595AC}"/>
                </a:ext>
              </a:extLst>
            </p:cNvPr>
            <p:cNvGrpSpPr/>
            <p:nvPr/>
          </p:nvGrpSpPr>
          <p:grpSpPr>
            <a:xfrm>
              <a:off x="254294" y="5161506"/>
              <a:ext cx="4858789" cy="3718877"/>
              <a:chOff x="254294" y="5161506"/>
              <a:chExt cx="4858789" cy="3718877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CF9A210F-9132-2F4B-A893-BBBCB3C22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294" y="5161506"/>
                <a:ext cx="4858789" cy="371887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EFBF0E-1A78-F649-AEFA-E6860994D565}"/>
                  </a:ext>
                </a:extLst>
              </p:cNvPr>
              <p:cNvSpPr txBox="1"/>
              <p:nvPr/>
            </p:nvSpPr>
            <p:spPr>
              <a:xfrm>
                <a:off x="1130174" y="5576390"/>
                <a:ext cx="552157" cy="2308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latin typeface="Times" pitchFamily="2" charset="0"/>
                  </a:rPr>
                  <a:t>+ 0.6 V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A0ACCB-3E6E-454F-A5DC-631EA06D3135}"/>
                  </a:ext>
                </a:extLst>
              </p:cNvPr>
              <p:cNvSpPr txBox="1"/>
              <p:nvPr/>
            </p:nvSpPr>
            <p:spPr>
              <a:xfrm>
                <a:off x="2210012" y="5576390"/>
                <a:ext cx="2161531" cy="2308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latin typeface="Times" pitchFamily="2" charset="0"/>
                  </a:rPr>
                  <a:t>OCP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A0F0F86-A760-7342-A3D9-88DE1F0730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82336" y="5592432"/>
                <a:ext cx="0" cy="2772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5DAFE7-23D8-4847-B7F1-9321F7623C3F}"/>
                  </a:ext>
                </a:extLst>
              </p:cNvPr>
              <p:cNvSpPr txBox="1"/>
              <p:nvPr/>
            </p:nvSpPr>
            <p:spPr>
              <a:xfrm>
                <a:off x="1682331" y="5581026"/>
                <a:ext cx="552156" cy="230832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latin typeface="Times" pitchFamily="2" charset="0"/>
                  </a:rPr>
                  <a:t>+ 1.1 V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6EF91B3-664A-2A47-9BE3-8E7D1098EC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3464" y="5592432"/>
                <a:ext cx="0" cy="280800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030167E-0AE9-3C4A-B823-A81F795D7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6535" y="5161506"/>
              <a:ext cx="4859778" cy="3719634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AFCFDA5-15F4-3B40-8884-2DBACAFF4372}"/>
              </a:ext>
            </a:extLst>
          </p:cNvPr>
          <p:cNvSpPr txBox="1"/>
          <p:nvPr/>
        </p:nvSpPr>
        <p:spPr>
          <a:xfrm>
            <a:off x="2270195" y="6957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</a:p>
        </p:txBody>
      </p:sp>
    </p:spTree>
    <p:extLst>
      <p:ext uri="{BB962C8B-B14F-4D97-AF65-F5344CB8AC3E}">
        <p14:creationId xmlns:p14="http://schemas.microsoft.com/office/powerpoint/2010/main" val="3931769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Macintosh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Seif Eddine</dc:creator>
  <cp:lastModifiedBy>Maryam Seif Eddine</cp:lastModifiedBy>
  <cp:revision>1</cp:revision>
  <dcterms:created xsi:type="dcterms:W3CDTF">2023-12-19T15:38:22Z</dcterms:created>
  <dcterms:modified xsi:type="dcterms:W3CDTF">2023-12-19T15:39:11Z</dcterms:modified>
</cp:coreProperties>
</file>