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6F8B-E828-0F48-B8E9-7797A7E4233D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6C44-5B77-D345-A364-88AF48EDC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S1. Current response profile obtained after stepping the potential from 0 mV to 500 mV vs SHE on a bare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Ti|ITO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electrode (A) and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Ti|ITO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attached STEMPO (B).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CD6C-D5FF-5644-B67E-8720CFE9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4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B663-92AB-9F45-988F-7F768BC8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803E7-B11F-7F44-A302-1EC66226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A9399-FB9B-3E46-B297-81910073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92F4-7A21-C549-A687-181D8162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DF00F-A1B0-6949-9629-04AFD1F6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D35D-FC4B-8B4B-9C94-F55AA58B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CBA97-A3DF-474B-A933-4F9616880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C0A8-8A0F-6643-8DD6-34D9943A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D8EF-8332-5A4F-BD3C-90BA916F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C90F-4790-7D4B-9462-E12331AD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E8023-547C-714A-9968-3F8395EBF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60163-960F-E54F-ABBE-4B9791CBE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AC24-23FA-F244-91BE-17EF5862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C93B1-C641-6941-9883-DE21CEEF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39E3B-8D8D-9545-814E-6F4685BC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5794-AC9E-9041-BA66-91C98136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4C7EB-A286-4B4A-B348-B83EA17D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FA68-72D2-1948-855C-36B4E369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6F2C-95C8-034D-9E1F-63C35BAD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26266-1DC2-A243-941D-CE981853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69B8-DE9F-0A4C-9263-EE5789B1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01D6-BED0-9740-A370-0C04085E5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806A-2648-694E-972D-DF5B4797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BBB0-EE4E-7145-9093-4878F01C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E6CD-5E73-344A-9F7B-6CAF9A3F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5715-E993-5446-899D-956FB416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A58B-5341-C648-886A-88A7390F0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9D410-DDF4-054B-8B70-B83FD7CA8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FBC35-5247-9B4E-AD2C-107A062D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C0DDD-42D0-AE43-B8AC-61990E0E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5EF69-4687-D240-94A1-53771234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02F-650D-E147-BB32-DF5FB6CA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31716-D3D6-B845-81ED-D96F7926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58363-6564-9D4C-B7CC-2B061F867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9B1ED-44D5-A547-9B50-3BE49CA8F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97D69-2CFF-D64A-B12A-DE77BC738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02DC3-EDF4-C04F-A587-2DF65A68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400FB-82F5-044C-9262-836E52DE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14A7F-8C1D-5147-BAD9-87A3CDE2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C40E-1147-B442-B0C8-CB98D6FF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EBD3E-664E-B847-A712-A9A7325A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93F40-E347-FC46-B835-9BDA962C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42964-58AE-964D-B081-6C5978E7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1C02B-F956-9141-963A-EFEEABEE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31D93-F56F-FE47-B64A-FE82DF44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1C0F1-C840-584C-B793-AB508CA3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641F-9E5B-AC4F-9BA8-4C99BEE0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6397-DFDF-094F-B3AA-A4FD2337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04900-E940-0B45-A2B1-23E63135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78DB4-D4BD-6241-AD00-DD954FD6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6E4E-DE88-4847-94D0-00EF257D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00B7E-D4A5-6D44-B9CE-E91AD22A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BEA4-3407-FB49-9403-E7DBCB7F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A1F7C-2986-D647-90AB-B49AFE21B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6F19A-5CEA-EB46-A66A-2DF76DA44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B82A3-1896-BE42-8E9F-5B2C47F5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293DB-DF10-314D-8A50-6F82B770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C8237-4F8F-944C-A061-B5E0B9A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802B4-56C2-064B-BA6A-D5A8CBC3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07793-E270-FD4F-84A4-0C7F04CA9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E466-DE14-C141-9A32-D75DA6AB2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C1FA-295D-B948-AF5C-ABBF8855B91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AB04-2EEC-5449-B0E2-4C55190F7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24E8-98CD-0949-A60E-F7292536E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36E8-DE0D-A847-930E-834F7536B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00C2E83-E5D8-3847-B53D-6E6F7C11CCA6}"/>
              </a:ext>
            </a:extLst>
          </p:cNvPr>
          <p:cNvSpPr txBox="1"/>
          <p:nvPr/>
        </p:nvSpPr>
        <p:spPr>
          <a:xfrm>
            <a:off x="0" y="69574"/>
            <a:ext cx="88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S2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D8898-5E37-8245-8635-F99DD282E703}"/>
              </a:ext>
            </a:extLst>
          </p:cNvPr>
          <p:cNvSpPr txBox="1"/>
          <p:nvPr/>
        </p:nvSpPr>
        <p:spPr>
          <a:xfrm>
            <a:off x="786956" y="436595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922563-6A85-5548-A361-05E7CD168A39}"/>
              </a:ext>
            </a:extLst>
          </p:cNvPr>
          <p:cNvGrpSpPr/>
          <p:nvPr/>
        </p:nvGrpSpPr>
        <p:grpSpPr>
          <a:xfrm>
            <a:off x="2104127" y="3482883"/>
            <a:ext cx="7872851" cy="3272121"/>
            <a:chOff x="2104127" y="3482883"/>
            <a:chExt cx="7872851" cy="32721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8D5707-D1B7-5943-A1D7-0278C9C44112}"/>
                </a:ext>
              </a:extLst>
            </p:cNvPr>
            <p:cNvGrpSpPr/>
            <p:nvPr/>
          </p:nvGrpSpPr>
          <p:grpSpPr>
            <a:xfrm>
              <a:off x="2104127" y="3482883"/>
              <a:ext cx="7872851" cy="3272121"/>
              <a:chOff x="2104127" y="3482883"/>
              <a:chExt cx="7872851" cy="327212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C6E6025-17BA-634B-AFC0-1A05B8DEC5C6}"/>
                  </a:ext>
                </a:extLst>
              </p:cNvPr>
              <p:cNvGrpSpPr/>
              <p:nvPr/>
            </p:nvGrpSpPr>
            <p:grpSpPr>
              <a:xfrm>
                <a:off x="2215025" y="3482883"/>
                <a:ext cx="4867093" cy="438701"/>
                <a:chOff x="2215025" y="3482883"/>
                <a:chExt cx="4867093" cy="438701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0B7D3C-3B9B-444B-B4E1-BEBAB4F93A0F}"/>
                    </a:ext>
                  </a:extLst>
                </p:cNvPr>
                <p:cNvSpPr txBox="1"/>
                <p:nvPr/>
              </p:nvSpPr>
              <p:spPr>
                <a:xfrm>
                  <a:off x="2215025" y="3482883"/>
                  <a:ext cx="9861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CCE0EB-5BA1-CE45-8D29-AE66A7A64358}"/>
                    </a:ext>
                  </a:extLst>
                </p:cNvPr>
                <p:cNvSpPr txBox="1"/>
                <p:nvPr/>
              </p:nvSpPr>
              <p:spPr>
                <a:xfrm>
                  <a:off x="6096000" y="3521474"/>
                  <a:ext cx="9861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B23272D-1D9C-D84F-9590-8D8740C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1885" y="3482883"/>
                <a:ext cx="4275093" cy="327212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04E46C2-87FC-ED44-95B8-451F493CC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127" y="3482883"/>
                <a:ext cx="4275091" cy="327212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976832-7190-1952-4506-4BA83BFD70EC}"/>
                </a:ext>
              </a:extLst>
            </p:cNvPr>
            <p:cNvGrpSpPr/>
            <p:nvPr/>
          </p:nvGrpSpPr>
          <p:grpSpPr>
            <a:xfrm>
              <a:off x="4384227" y="4294928"/>
              <a:ext cx="870032" cy="246221"/>
              <a:chOff x="4442790" y="425878"/>
              <a:chExt cx="870032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9404CE-F3A2-EC8E-D354-A98D38FD2A51}"/>
                  </a:ext>
                </a:extLst>
              </p:cNvPr>
              <p:cNvSpPr/>
              <p:nvPr/>
            </p:nvSpPr>
            <p:spPr>
              <a:xfrm>
                <a:off x="4549471" y="512449"/>
                <a:ext cx="763351" cy="144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22ED-1859-C94C-83FD-63BA02BA2579}"/>
                  </a:ext>
                </a:extLst>
              </p:cNvPr>
              <p:cNvSpPr txBox="1"/>
              <p:nvPr/>
            </p:nvSpPr>
            <p:spPr>
              <a:xfrm>
                <a:off x="4442790" y="425878"/>
                <a:ext cx="7104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mesoITO</a:t>
                </a:r>
                <a:endParaRPr lang="en-GB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246726-25BA-EBBE-055C-5564985E54B5}"/>
                </a:ext>
              </a:extLst>
            </p:cNvPr>
            <p:cNvSpPr/>
            <p:nvPr/>
          </p:nvSpPr>
          <p:spPr>
            <a:xfrm>
              <a:off x="8103299" y="4346546"/>
              <a:ext cx="1279461" cy="192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1E3D48-5800-0BD9-F9FD-78D0E66F2271}"/>
                </a:ext>
              </a:extLst>
            </p:cNvPr>
            <p:cNvSpPr txBox="1"/>
            <p:nvPr/>
          </p:nvSpPr>
          <p:spPr>
            <a:xfrm>
              <a:off x="8007137" y="4284771"/>
              <a:ext cx="161340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STEMPO|mesoITO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70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2023-12-19T15:25:25Z</dcterms:created>
  <dcterms:modified xsi:type="dcterms:W3CDTF">2023-12-19T15:27:13Z</dcterms:modified>
</cp:coreProperties>
</file>