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75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1020"/>
  </p:normalViewPr>
  <p:slideViewPr>
    <p:cSldViewPr snapToGrid="0" snapToObjects="1">
      <p:cViewPr varScale="1">
        <p:scale>
          <a:sx n="102" d="100"/>
          <a:sy n="102" d="100"/>
        </p:scale>
        <p:origin x="28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834B34-1261-3E46-9D18-94FE499109A3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1FA7CC-18A9-524F-81AB-F7CAA126D9E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00968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1959: ref: https://doi.org/10.1063/1.1730187 (1</a:t>
            </a:r>
            <a:r>
              <a:rPr lang="en-US" baseline="30000" dirty="0"/>
              <a:t>st</a:t>
            </a:r>
            <a:r>
              <a:rPr lang="en-US" dirty="0"/>
              <a:t> in situ electrochemical EPR experiment) MAKI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1960: ref: https://doi.org/10.1021/ja01496a004 (1</a:t>
            </a:r>
            <a:r>
              <a:rPr lang="en-US" baseline="30000" dirty="0"/>
              <a:t>st</a:t>
            </a:r>
            <a:r>
              <a:rPr lang="en-US" dirty="0"/>
              <a:t> in situ electrochemical EPR spectrum of organic radical anion) GESKE</a:t>
            </a:r>
          </a:p>
          <a:p>
            <a:r>
              <a:rPr lang="en-US" dirty="0"/>
              <a:t>1996: ref: https://doi.org/10.1016/1381-1169(95)00238-3 (homogeneous vs heterogeneous in electrocatalysts: in this paper is provided one of the 1st definitions of heterogeneous electrocatalysts) MITCHMAN</a:t>
            </a:r>
          </a:p>
          <a:p>
            <a:r>
              <a:rPr lang="en-US" dirty="0"/>
              <a:t>2019 a: ref: https://doi.org/10.1002/ijch.201900074 (in situ electrochemical EPR) CARMIELI</a:t>
            </a:r>
          </a:p>
          <a:p>
            <a:r>
              <a:rPr lang="en-US" dirty="0"/>
              <a:t>2019 b:  ref: https://</a:t>
            </a:r>
            <a:r>
              <a:rPr lang="en-US" dirty="0" err="1"/>
              <a:t>doi.org</a:t>
            </a:r>
            <a:r>
              <a:rPr lang="en-US" dirty="0"/>
              <a:t>/10.1039/C9CC03212F (ex-situ (P)FE-EPR)</a:t>
            </a:r>
          </a:p>
          <a:p>
            <a:r>
              <a:rPr lang="en-US" dirty="0"/>
              <a:t>2020:  ref: https://doi.org/10.1002/celc.202001193 (in situ thin film FE-EPR, radical generated with chronoamperometry) - NEUKERMANS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E2AD5-1B10-724D-B7E4-8302D20F3A8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363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54F57A-4A7F-004A-A686-90589B2186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EB361C-8EE8-5247-B55B-64BFA0D6B3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569E2C-F323-DB4C-851D-04668E91C9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36ECDB-2711-8F4B-8052-31D0A8E5D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D62FD-ABC1-FB4C-9D64-FB9B26993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8936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0DD5A2-3308-504D-9F75-1B517E568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E13DA3-F608-0C49-8101-4230FE0EA3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34EC7-24D8-C941-B9FB-C746D0C5E4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924E07-5BE2-F646-A926-F62F96128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FEC13C-6343-6043-B577-11AB37D42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04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F31018-E4FB-A748-8328-C7397C9C57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998E9E1-FC93-E847-BE68-9D079B8C2A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F38BD-8112-6947-803C-4B96E6175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789C78-7E64-0348-8743-96061F4341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4ADB54-0E1B-BE4A-B8BD-0752F539D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931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E43C51-39D5-6344-99F1-80147EA56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2424A-E1AA-E144-8D90-501EC38E1D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E6FD4B-FE7B-3549-A93E-655676C50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CFA6E8-1F86-374E-AA6F-F630A8FAC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FBBC9B-16D4-244E-BA96-70BEE93121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73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C00FD-0C46-7F42-8068-34F1CB8315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16FF3-4F1D-014B-A5F1-87EA1CDED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72C4D5-5561-E64B-A4C9-B5A62B6D3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A9B7DD-1BB9-E644-92CC-643B032DB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F80D6E-CB76-894D-AECC-62D113DC2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327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215C63-18C9-4440-9C3A-700840EFDE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68489-29D5-9F4E-931B-43C9931EB6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04A2BC-E38E-6844-91FC-9BB04E6F939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71D889-37C2-024D-AE68-6DBB140AE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14BDE04-FDD7-4342-8C9C-4E2A01F53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FE913-144B-0745-A26B-2E9951D6C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093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3246D-1FD1-4946-9393-E761D87F07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6324FB-9229-0B4D-AB42-BEB72DCD7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D6CD97-D7F7-C749-A823-C3AA7FF823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1309BE-628B-EF44-B773-331B22104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BDC5BB-6D8F-8740-BD9F-916E634EF5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E96AED-E6E2-4D47-BB6E-E26D14D3B8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32C5AD4-CB82-F942-A18B-9CB8F4D4E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BEE486B-4DB2-1846-AE28-A8A5144BAF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081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928735-D310-754F-BB1A-6BDC8D57E2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BFE805-8C2B-834C-A4AD-F9BF95077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F1AE10-79EB-CC41-8EBC-BE23FC2D28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DEF2D2-BA3F-314B-A1B3-95E080EB8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75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123F5F-F649-6344-8740-457074C1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1C0642-D0CF-944B-A028-5811BA5C3D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D40DCF-35EC-B04B-BD23-3D9E6A6224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472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80B384-9EF2-FB46-9D1D-229982A7DF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552604-6AB1-7D4A-A9C3-3C4B4B22A63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95407A-FF6C-8347-B6FB-8881167432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AD35F9-FA63-214E-8F71-97E218294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FEA2AE-B2FE-2C4F-9461-042D9F5AE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A267F2-7989-904F-953D-8554417E7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889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A13F4D-33EC-FC4D-96A8-4FA4606BE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A64DC77-B951-734E-924C-09248F67A1E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1C4B26-D26B-2D4F-8FF1-0639C6A9A29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E83FA1-28FC-8748-BB87-FF678B236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AC384A-A349-9145-AA99-5EB3BEBFC7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C6BCE1B-52B4-5C4A-9554-852CCFC65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351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9BD97AC-156A-5749-8099-748B22CB50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955C57A-1F69-A64A-88A8-2F2E92400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D3B31-F330-A94B-9CA0-63B7650FB1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1A2EB9-4025-A641-982F-A2FDB44B119F}" type="datetimeFigureOut">
              <a:rPr lang="en-US" smtClean="0"/>
              <a:t>12/16/23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F12236-082E-A549-93A5-89B4957CB40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0274C2-5075-EA40-9834-1BF9CDB951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B461ED-36CE-2D43-9AC9-819610982D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336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>
            <a:extLst>
              <a:ext uri="{FF2B5EF4-FFF2-40B4-BE49-F238E27FC236}">
                <a16:creationId xmlns:a16="http://schemas.microsoft.com/office/drawing/2014/main" id="{8AD8919A-5D56-4E42-9F98-3541E9E052AF}"/>
              </a:ext>
            </a:extLst>
          </p:cNvPr>
          <p:cNvGrpSpPr/>
          <p:nvPr/>
        </p:nvGrpSpPr>
        <p:grpSpPr>
          <a:xfrm>
            <a:off x="92287" y="1082396"/>
            <a:ext cx="12095117" cy="5001877"/>
            <a:chOff x="92287" y="1082396"/>
            <a:chExt cx="12095117" cy="5001877"/>
          </a:xfrm>
        </p:grpSpPr>
        <p:sp>
          <p:nvSpPr>
            <p:cNvPr id="3" name="Right Arrow 7">
              <a:extLst>
                <a:ext uri="{FF2B5EF4-FFF2-40B4-BE49-F238E27FC236}">
                  <a16:creationId xmlns:a16="http://schemas.microsoft.com/office/drawing/2014/main" id="{1650E125-4A47-FB48-85DB-318C44A00E92}"/>
                </a:ext>
              </a:extLst>
            </p:cNvPr>
            <p:cNvSpPr/>
            <p:nvPr/>
          </p:nvSpPr>
          <p:spPr>
            <a:xfrm>
              <a:off x="1226919" y="2614759"/>
              <a:ext cx="10950423" cy="1506918"/>
            </a:xfrm>
            <a:custGeom>
              <a:avLst/>
              <a:gdLst>
                <a:gd name="connsiteX0" fmla="*/ 0 w 9792182"/>
                <a:gd name="connsiteY0" fmla="*/ 276447 h 1105786"/>
                <a:gd name="connsiteX1" fmla="*/ 9239289 w 9792182"/>
                <a:gd name="connsiteY1" fmla="*/ 276447 h 1105786"/>
                <a:gd name="connsiteX2" fmla="*/ 9239289 w 9792182"/>
                <a:gd name="connsiteY2" fmla="*/ 0 h 1105786"/>
                <a:gd name="connsiteX3" fmla="*/ 9792182 w 9792182"/>
                <a:gd name="connsiteY3" fmla="*/ 552893 h 1105786"/>
                <a:gd name="connsiteX4" fmla="*/ 9239289 w 9792182"/>
                <a:gd name="connsiteY4" fmla="*/ 1105786 h 1105786"/>
                <a:gd name="connsiteX5" fmla="*/ 9239289 w 9792182"/>
                <a:gd name="connsiteY5" fmla="*/ 829340 h 1105786"/>
                <a:gd name="connsiteX6" fmla="*/ 0 w 9792182"/>
                <a:gd name="connsiteY6" fmla="*/ 829340 h 1105786"/>
                <a:gd name="connsiteX7" fmla="*/ 0 w 9792182"/>
                <a:gd name="connsiteY7" fmla="*/ 276447 h 1105786"/>
                <a:gd name="connsiteX0" fmla="*/ 0 w 9792182"/>
                <a:gd name="connsiteY0" fmla="*/ 276447 h 1105786"/>
                <a:gd name="connsiteX1" fmla="*/ 6969074 w 9792182"/>
                <a:gd name="connsiteY1" fmla="*/ 280726 h 1105786"/>
                <a:gd name="connsiteX2" fmla="*/ 9239289 w 9792182"/>
                <a:gd name="connsiteY2" fmla="*/ 276447 h 1105786"/>
                <a:gd name="connsiteX3" fmla="*/ 9239289 w 9792182"/>
                <a:gd name="connsiteY3" fmla="*/ 0 h 1105786"/>
                <a:gd name="connsiteX4" fmla="*/ 9792182 w 9792182"/>
                <a:gd name="connsiteY4" fmla="*/ 552893 h 1105786"/>
                <a:gd name="connsiteX5" fmla="*/ 9239289 w 9792182"/>
                <a:gd name="connsiteY5" fmla="*/ 1105786 h 1105786"/>
                <a:gd name="connsiteX6" fmla="*/ 9239289 w 9792182"/>
                <a:gd name="connsiteY6" fmla="*/ 829340 h 1105786"/>
                <a:gd name="connsiteX7" fmla="*/ 0 w 9792182"/>
                <a:gd name="connsiteY7" fmla="*/ 829340 h 1105786"/>
                <a:gd name="connsiteX8" fmla="*/ 0 w 9792182"/>
                <a:gd name="connsiteY8" fmla="*/ 276447 h 1105786"/>
                <a:gd name="connsiteX0" fmla="*/ 0 w 9792182"/>
                <a:gd name="connsiteY0" fmla="*/ 276447 h 1105786"/>
                <a:gd name="connsiteX1" fmla="*/ 6969074 w 9792182"/>
                <a:gd name="connsiteY1" fmla="*/ 280726 h 1105786"/>
                <a:gd name="connsiteX2" fmla="*/ 9239289 w 9792182"/>
                <a:gd name="connsiteY2" fmla="*/ 276447 h 1105786"/>
                <a:gd name="connsiteX3" fmla="*/ 9239289 w 9792182"/>
                <a:gd name="connsiteY3" fmla="*/ 0 h 1105786"/>
                <a:gd name="connsiteX4" fmla="*/ 9792182 w 9792182"/>
                <a:gd name="connsiteY4" fmla="*/ 552893 h 1105786"/>
                <a:gd name="connsiteX5" fmla="*/ 9239289 w 9792182"/>
                <a:gd name="connsiteY5" fmla="*/ 1105786 h 1105786"/>
                <a:gd name="connsiteX6" fmla="*/ 9239289 w 9792182"/>
                <a:gd name="connsiteY6" fmla="*/ 829340 h 1105786"/>
                <a:gd name="connsiteX7" fmla="*/ 6996369 w 9792182"/>
                <a:gd name="connsiteY7" fmla="*/ 840284 h 1105786"/>
                <a:gd name="connsiteX8" fmla="*/ 0 w 9792182"/>
                <a:gd name="connsiteY8" fmla="*/ 829340 h 1105786"/>
                <a:gd name="connsiteX9" fmla="*/ 0 w 9792182"/>
                <a:gd name="connsiteY9" fmla="*/ 276447 h 1105786"/>
                <a:gd name="connsiteX0" fmla="*/ 0 w 9792182"/>
                <a:gd name="connsiteY0" fmla="*/ 276447 h 1105786"/>
                <a:gd name="connsiteX1" fmla="*/ 6969074 w 9792182"/>
                <a:gd name="connsiteY1" fmla="*/ 280726 h 1105786"/>
                <a:gd name="connsiteX2" fmla="*/ 8238315 w 9792182"/>
                <a:gd name="connsiteY2" fmla="*/ 294374 h 1105786"/>
                <a:gd name="connsiteX3" fmla="*/ 9239289 w 9792182"/>
                <a:gd name="connsiteY3" fmla="*/ 276447 h 1105786"/>
                <a:gd name="connsiteX4" fmla="*/ 9239289 w 9792182"/>
                <a:gd name="connsiteY4" fmla="*/ 0 h 1105786"/>
                <a:gd name="connsiteX5" fmla="*/ 9792182 w 9792182"/>
                <a:gd name="connsiteY5" fmla="*/ 552893 h 1105786"/>
                <a:gd name="connsiteX6" fmla="*/ 9239289 w 9792182"/>
                <a:gd name="connsiteY6" fmla="*/ 1105786 h 1105786"/>
                <a:gd name="connsiteX7" fmla="*/ 9239289 w 9792182"/>
                <a:gd name="connsiteY7" fmla="*/ 829340 h 1105786"/>
                <a:gd name="connsiteX8" fmla="*/ 6996369 w 9792182"/>
                <a:gd name="connsiteY8" fmla="*/ 840284 h 1105786"/>
                <a:gd name="connsiteX9" fmla="*/ 0 w 9792182"/>
                <a:gd name="connsiteY9" fmla="*/ 829340 h 1105786"/>
                <a:gd name="connsiteX10" fmla="*/ 0 w 9792182"/>
                <a:gd name="connsiteY10" fmla="*/ 276447 h 1105786"/>
                <a:gd name="connsiteX0" fmla="*/ 0 w 9792182"/>
                <a:gd name="connsiteY0" fmla="*/ 276447 h 1105786"/>
                <a:gd name="connsiteX1" fmla="*/ 6969074 w 9792182"/>
                <a:gd name="connsiteY1" fmla="*/ 280726 h 1105786"/>
                <a:gd name="connsiteX2" fmla="*/ 8238315 w 9792182"/>
                <a:gd name="connsiteY2" fmla="*/ 294374 h 1105786"/>
                <a:gd name="connsiteX3" fmla="*/ 9239289 w 9792182"/>
                <a:gd name="connsiteY3" fmla="*/ 276447 h 1105786"/>
                <a:gd name="connsiteX4" fmla="*/ 9239289 w 9792182"/>
                <a:gd name="connsiteY4" fmla="*/ 0 h 1105786"/>
                <a:gd name="connsiteX5" fmla="*/ 9792182 w 9792182"/>
                <a:gd name="connsiteY5" fmla="*/ 552893 h 1105786"/>
                <a:gd name="connsiteX6" fmla="*/ 9239289 w 9792182"/>
                <a:gd name="connsiteY6" fmla="*/ 1105786 h 1105786"/>
                <a:gd name="connsiteX7" fmla="*/ 9239289 w 9792182"/>
                <a:gd name="connsiteY7" fmla="*/ 829340 h 1105786"/>
                <a:gd name="connsiteX8" fmla="*/ 8265611 w 9792182"/>
                <a:gd name="connsiteY8" fmla="*/ 867580 h 1105786"/>
                <a:gd name="connsiteX9" fmla="*/ 6996369 w 9792182"/>
                <a:gd name="connsiteY9" fmla="*/ 840284 h 1105786"/>
                <a:gd name="connsiteX10" fmla="*/ 0 w 9792182"/>
                <a:gd name="connsiteY10" fmla="*/ 829340 h 1105786"/>
                <a:gd name="connsiteX11" fmla="*/ 0 w 9792182"/>
                <a:gd name="connsiteY11" fmla="*/ 276447 h 1105786"/>
                <a:gd name="connsiteX0" fmla="*/ 0 w 9792182"/>
                <a:gd name="connsiteY0" fmla="*/ 1183076 h 2012415"/>
                <a:gd name="connsiteX1" fmla="*/ 6969074 w 9792182"/>
                <a:gd name="connsiteY1" fmla="*/ 1187355 h 2012415"/>
                <a:gd name="connsiteX2" fmla="*/ 7774291 w 9792182"/>
                <a:gd name="connsiteY2" fmla="*/ 0 h 2012415"/>
                <a:gd name="connsiteX3" fmla="*/ 9239289 w 9792182"/>
                <a:gd name="connsiteY3" fmla="*/ 1183076 h 2012415"/>
                <a:gd name="connsiteX4" fmla="*/ 9239289 w 9792182"/>
                <a:gd name="connsiteY4" fmla="*/ 906629 h 2012415"/>
                <a:gd name="connsiteX5" fmla="*/ 9792182 w 9792182"/>
                <a:gd name="connsiteY5" fmla="*/ 1459522 h 2012415"/>
                <a:gd name="connsiteX6" fmla="*/ 9239289 w 9792182"/>
                <a:gd name="connsiteY6" fmla="*/ 2012415 h 2012415"/>
                <a:gd name="connsiteX7" fmla="*/ 9239289 w 9792182"/>
                <a:gd name="connsiteY7" fmla="*/ 1735969 h 2012415"/>
                <a:gd name="connsiteX8" fmla="*/ 8265611 w 9792182"/>
                <a:gd name="connsiteY8" fmla="*/ 1774209 h 2012415"/>
                <a:gd name="connsiteX9" fmla="*/ 6996369 w 9792182"/>
                <a:gd name="connsiteY9" fmla="*/ 1746913 h 2012415"/>
                <a:gd name="connsiteX10" fmla="*/ 0 w 9792182"/>
                <a:gd name="connsiteY10" fmla="*/ 1735969 h 2012415"/>
                <a:gd name="connsiteX11" fmla="*/ 0 w 9792182"/>
                <a:gd name="connsiteY11" fmla="*/ 1183076 h 2012415"/>
                <a:gd name="connsiteX0" fmla="*/ 0 w 9792182"/>
                <a:gd name="connsiteY0" fmla="*/ 1504745 h 2334084"/>
                <a:gd name="connsiteX1" fmla="*/ 6969074 w 9792182"/>
                <a:gd name="connsiteY1" fmla="*/ 1509024 h 2334084"/>
                <a:gd name="connsiteX2" fmla="*/ 7774291 w 9792182"/>
                <a:gd name="connsiteY2" fmla="*/ 321669 h 2334084"/>
                <a:gd name="connsiteX3" fmla="*/ 9239289 w 9792182"/>
                <a:gd name="connsiteY3" fmla="*/ 1504745 h 2334084"/>
                <a:gd name="connsiteX4" fmla="*/ 9362119 w 9792182"/>
                <a:gd name="connsiteY4" fmla="*/ 0 h 2334084"/>
                <a:gd name="connsiteX5" fmla="*/ 9792182 w 9792182"/>
                <a:gd name="connsiteY5" fmla="*/ 1781191 h 2334084"/>
                <a:gd name="connsiteX6" fmla="*/ 9239289 w 9792182"/>
                <a:gd name="connsiteY6" fmla="*/ 2334084 h 2334084"/>
                <a:gd name="connsiteX7" fmla="*/ 9239289 w 9792182"/>
                <a:gd name="connsiteY7" fmla="*/ 2057638 h 2334084"/>
                <a:gd name="connsiteX8" fmla="*/ 8265611 w 9792182"/>
                <a:gd name="connsiteY8" fmla="*/ 2095878 h 2334084"/>
                <a:gd name="connsiteX9" fmla="*/ 6996369 w 9792182"/>
                <a:gd name="connsiteY9" fmla="*/ 2068582 h 2334084"/>
                <a:gd name="connsiteX10" fmla="*/ 0 w 9792182"/>
                <a:gd name="connsiteY10" fmla="*/ 2057638 h 2334084"/>
                <a:gd name="connsiteX11" fmla="*/ 0 w 9792182"/>
                <a:gd name="connsiteY11" fmla="*/ 1504745 h 2334084"/>
                <a:gd name="connsiteX0" fmla="*/ 0 w 9901364"/>
                <a:gd name="connsiteY0" fmla="*/ 1504745 h 2334084"/>
                <a:gd name="connsiteX1" fmla="*/ 6969074 w 9901364"/>
                <a:gd name="connsiteY1" fmla="*/ 1509024 h 2334084"/>
                <a:gd name="connsiteX2" fmla="*/ 7774291 w 9901364"/>
                <a:gd name="connsiteY2" fmla="*/ 321669 h 2334084"/>
                <a:gd name="connsiteX3" fmla="*/ 9239289 w 9901364"/>
                <a:gd name="connsiteY3" fmla="*/ 1504745 h 2334084"/>
                <a:gd name="connsiteX4" fmla="*/ 9362119 w 9901364"/>
                <a:gd name="connsiteY4" fmla="*/ 0 h 2334084"/>
                <a:gd name="connsiteX5" fmla="*/ 9901364 w 9901364"/>
                <a:gd name="connsiteY5" fmla="*/ 552892 h 2334084"/>
                <a:gd name="connsiteX6" fmla="*/ 9239289 w 9901364"/>
                <a:gd name="connsiteY6" fmla="*/ 2334084 h 2334084"/>
                <a:gd name="connsiteX7" fmla="*/ 9239289 w 9901364"/>
                <a:gd name="connsiteY7" fmla="*/ 2057638 h 2334084"/>
                <a:gd name="connsiteX8" fmla="*/ 8265611 w 9901364"/>
                <a:gd name="connsiteY8" fmla="*/ 2095878 h 2334084"/>
                <a:gd name="connsiteX9" fmla="*/ 6996369 w 9901364"/>
                <a:gd name="connsiteY9" fmla="*/ 2068582 h 2334084"/>
                <a:gd name="connsiteX10" fmla="*/ 0 w 9901364"/>
                <a:gd name="connsiteY10" fmla="*/ 2057638 h 2334084"/>
                <a:gd name="connsiteX11" fmla="*/ 0 w 9901364"/>
                <a:gd name="connsiteY11" fmla="*/ 1504745 h 2334084"/>
                <a:gd name="connsiteX0" fmla="*/ 0 w 9901364"/>
                <a:gd name="connsiteY0" fmla="*/ 1504745 h 2334084"/>
                <a:gd name="connsiteX1" fmla="*/ 6969074 w 9901364"/>
                <a:gd name="connsiteY1" fmla="*/ 1509024 h 2334084"/>
                <a:gd name="connsiteX2" fmla="*/ 7774291 w 9901364"/>
                <a:gd name="connsiteY2" fmla="*/ 321669 h 2334084"/>
                <a:gd name="connsiteX3" fmla="*/ 9348471 w 9901364"/>
                <a:gd name="connsiteY3" fmla="*/ 290094 h 2334084"/>
                <a:gd name="connsiteX4" fmla="*/ 9362119 w 9901364"/>
                <a:gd name="connsiteY4" fmla="*/ 0 h 2334084"/>
                <a:gd name="connsiteX5" fmla="*/ 9901364 w 9901364"/>
                <a:gd name="connsiteY5" fmla="*/ 552892 h 2334084"/>
                <a:gd name="connsiteX6" fmla="*/ 9239289 w 9901364"/>
                <a:gd name="connsiteY6" fmla="*/ 2334084 h 2334084"/>
                <a:gd name="connsiteX7" fmla="*/ 9239289 w 9901364"/>
                <a:gd name="connsiteY7" fmla="*/ 2057638 h 2334084"/>
                <a:gd name="connsiteX8" fmla="*/ 8265611 w 9901364"/>
                <a:gd name="connsiteY8" fmla="*/ 2095878 h 2334084"/>
                <a:gd name="connsiteX9" fmla="*/ 6996369 w 9901364"/>
                <a:gd name="connsiteY9" fmla="*/ 2068582 h 2334084"/>
                <a:gd name="connsiteX10" fmla="*/ 0 w 9901364"/>
                <a:gd name="connsiteY10" fmla="*/ 2057638 h 2334084"/>
                <a:gd name="connsiteX11" fmla="*/ 0 w 9901364"/>
                <a:gd name="connsiteY11" fmla="*/ 1504745 h 2334084"/>
                <a:gd name="connsiteX0" fmla="*/ 0 w 9901364"/>
                <a:gd name="connsiteY0" fmla="*/ 1504745 h 2334084"/>
                <a:gd name="connsiteX1" fmla="*/ 6969074 w 9901364"/>
                <a:gd name="connsiteY1" fmla="*/ 1509024 h 2334084"/>
                <a:gd name="connsiteX2" fmla="*/ 7815235 w 9901364"/>
                <a:gd name="connsiteY2" fmla="*/ 294374 h 2334084"/>
                <a:gd name="connsiteX3" fmla="*/ 9348471 w 9901364"/>
                <a:gd name="connsiteY3" fmla="*/ 290094 h 2334084"/>
                <a:gd name="connsiteX4" fmla="*/ 9362119 w 9901364"/>
                <a:gd name="connsiteY4" fmla="*/ 0 h 2334084"/>
                <a:gd name="connsiteX5" fmla="*/ 9901364 w 9901364"/>
                <a:gd name="connsiteY5" fmla="*/ 552892 h 2334084"/>
                <a:gd name="connsiteX6" fmla="*/ 9239289 w 9901364"/>
                <a:gd name="connsiteY6" fmla="*/ 2334084 h 2334084"/>
                <a:gd name="connsiteX7" fmla="*/ 9239289 w 9901364"/>
                <a:gd name="connsiteY7" fmla="*/ 2057638 h 2334084"/>
                <a:gd name="connsiteX8" fmla="*/ 8265611 w 9901364"/>
                <a:gd name="connsiteY8" fmla="*/ 2095878 h 2334084"/>
                <a:gd name="connsiteX9" fmla="*/ 6996369 w 9901364"/>
                <a:gd name="connsiteY9" fmla="*/ 2068582 h 2334084"/>
                <a:gd name="connsiteX10" fmla="*/ 0 w 9901364"/>
                <a:gd name="connsiteY10" fmla="*/ 2057638 h 2334084"/>
                <a:gd name="connsiteX11" fmla="*/ 0 w 9901364"/>
                <a:gd name="connsiteY11" fmla="*/ 1504745 h 233408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15235 w 9901364"/>
                <a:gd name="connsiteY2" fmla="*/ 313424 h 2353134"/>
                <a:gd name="connsiteX3" fmla="*/ 9348471 w 9901364"/>
                <a:gd name="connsiteY3" fmla="*/ 309144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239289 w 9901364"/>
                <a:gd name="connsiteY7" fmla="*/ 2076688 h 2353134"/>
                <a:gd name="connsiteX8" fmla="*/ 8265611 w 9901364"/>
                <a:gd name="connsiteY8" fmla="*/ 2114928 h 2353134"/>
                <a:gd name="connsiteX9" fmla="*/ 6996369 w 9901364"/>
                <a:gd name="connsiteY9" fmla="*/ 20876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15235 w 9901364"/>
                <a:gd name="connsiteY2" fmla="*/ 3134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239289 w 9901364"/>
                <a:gd name="connsiteY7" fmla="*/ 2076688 h 2353134"/>
                <a:gd name="connsiteX8" fmla="*/ 8265611 w 9901364"/>
                <a:gd name="connsiteY8" fmla="*/ 2114928 h 2353134"/>
                <a:gd name="connsiteX9" fmla="*/ 6996369 w 9901364"/>
                <a:gd name="connsiteY9" fmla="*/ 20876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21585 w 9901364"/>
                <a:gd name="connsiteY2" fmla="*/ 2880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239289 w 9901364"/>
                <a:gd name="connsiteY7" fmla="*/ 2076688 h 2353134"/>
                <a:gd name="connsiteX8" fmla="*/ 8265611 w 9901364"/>
                <a:gd name="connsiteY8" fmla="*/ 2114928 h 2353134"/>
                <a:gd name="connsiteX9" fmla="*/ 6996369 w 9901364"/>
                <a:gd name="connsiteY9" fmla="*/ 20876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21585 w 9901364"/>
                <a:gd name="connsiteY2" fmla="*/ 2880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239289 w 9901364"/>
                <a:gd name="connsiteY7" fmla="*/ 2076688 h 2353134"/>
                <a:gd name="connsiteX8" fmla="*/ 7951286 w 9901364"/>
                <a:gd name="connsiteY8" fmla="*/ 813178 h 2353134"/>
                <a:gd name="connsiteX9" fmla="*/ 6996369 w 9901364"/>
                <a:gd name="connsiteY9" fmla="*/ 20876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21585 w 9901364"/>
                <a:gd name="connsiteY2" fmla="*/ 2880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239289 w 9901364"/>
                <a:gd name="connsiteY7" fmla="*/ 2076688 h 2353134"/>
                <a:gd name="connsiteX8" fmla="*/ 7951286 w 9901364"/>
                <a:gd name="connsiteY8" fmla="*/ 781428 h 2353134"/>
                <a:gd name="connsiteX9" fmla="*/ 6996369 w 9901364"/>
                <a:gd name="connsiteY9" fmla="*/ 20876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21585 w 9901364"/>
                <a:gd name="connsiteY2" fmla="*/ 2880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239289 w 9901364"/>
                <a:gd name="connsiteY7" fmla="*/ 2076688 h 2353134"/>
                <a:gd name="connsiteX8" fmla="*/ 7986211 w 9901364"/>
                <a:gd name="connsiteY8" fmla="*/ 822703 h 2353134"/>
                <a:gd name="connsiteX9" fmla="*/ 6996369 w 9901364"/>
                <a:gd name="connsiteY9" fmla="*/ 20876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21585 w 9901364"/>
                <a:gd name="connsiteY2" fmla="*/ 2880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239289 w 9901364"/>
                <a:gd name="connsiteY7" fmla="*/ 2076688 h 2353134"/>
                <a:gd name="connsiteX8" fmla="*/ 7986211 w 9901364"/>
                <a:gd name="connsiteY8" fmla="*/ 822703 h 2353134"/>
                <a:gd name="connsiteX9" fmla="*/ 7101144 w 9901364"/>
                <a:gd name="connsiteY9" fmla="*/ 20749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21585 w 9901364"/>
                <a:gd name="connsiteY2" fmla="*/ 2880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401214 w 9901364"/>
                <a:gd name="connsiteY7" fmla="*/ 790813 h 2353134"/>
                <a:gd name="connsiteX8" fmla="*/ 7986211 w 9901364"/>
                <a:gd name="connsiteY8" fmla="*/ 822703 h 2353134"/>
                <a:gd name="connsiteX9" fmla="*/ 7101144 w 9901364"/>
                <a:gd name="connsiteY9" fmla="*/ 20749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353134"/>
                <a:gd name="connsiteX1" fmla="*/ 6969074 w 9901364"/>
                <a:gd name="connsiteY1" fmla="*/ 1528074 h 2353134"/>
                <a:gd name="connsiteX2" fmla="*/ 7821585 w 9901364"/>
                <a:gd name="connsiteY2" fmla="*/ 288024 h 2353134"/>
                <a:gd name="connsiteX3" fmla="*/ 9345296 w 9901364"/>
                <a:gd name="connsiteY3" fmla="*/ 286919 h 2353134"/>
                <a:gd name="connsiteX4" fmla="*/ 9339894 w 9901364"/>
                <a:gd name="connsiteY4" fmla="*/ 0 h 2353134"/>
                <a:gd name="connsiteX5" fmla="*/ 9901364 w 9901364"/>
                <a:gd name="connsiteY5" fmla="*/ 571942 h 2353134"/>
                <a:gd name="connsiteX6" fmla="*/ 9239289 w 9901364"/>
                <a:gd name="connsiteY6" fmla="*/ 2353134 h 2353134"/>
                <a:gd name="connsiteX7" fmla="*/ 9344064 w 9901364"/>
                <a:gd name="connsiteY7" fmla="*/ 828913 h 2353134"/>
                <a:gd name="connsiteX8" fmla="*/ 7986211 w 9901364"/>
                <a:gd name="connsiteY8" fmla="*/ 822703 h 2353134"/>
                <a:gd name="connsiteX9" fmla="*/ 7101144 w 9901364"/>
                <a:gd name="connsiteY9" fmla="*/ 2074932 h 2353134"/>
                <a:gd name="connsiteX10" fmla="*/ 0 w 9901364"/>
                <a:gd name="connsiteY10" fmla="*/ 2076688 h 2353134"/>
                <a:gd name="connsiteX11" fmla="*/ 0 w 9901364"/>
                <a:gd name="connsiteY11" fmla="*/ 1523795 h 2353134"/>
                <a:gd name="connsiteX0" fmla="*/ 0 w 9901364"/>
                <a:gd name="connsiteY0" fmla="*/ 1523795 h 2076688"/>
                <a:gd name="connsiteX1" fmla="*/ 6969074 w 9901364"/>
                <a:gd name="connsiteY1" fmla="*/ 1528074 h 2076688"/>
                <a:gd name="connsiteX2" fmla="*/ 7821585 w 9901364"/>
                <a:gd name="connsiteY2" fmla="*/ 288024 h 2076688"/>
                <a:gd name="connsiteX3" fmla="*/ 9345296 w 9901364"/>
                <a:gd name="connsiteY3" fmla="*/ 286919 h 2076688"/>
                <a:gd name="connsiteX4" fmla="*/ 9339894 w 9901364"/>
                <a:gd name="connsiteY4" fmla="*/ 0 h 2076688"/>
                <a:gd name="connsiteX5" fmla="*/ 9901364 w 9901364"/>
                <a:gd name="connsiteY5" fmla="*/ 571942 h 2076688"/>
                <a:gd name="connsiteX6" fmla="*/ 9518689 w 9901364"/>
                <a:gd name="connsiteY6" fmla="*/ 1264109 h 2076688"/>
                <a:gd name="connsiteX7" fmla="*/ 9344064 w 9901364"/>
                <a:gd name="connsiteY7" fmla="*/ 828913 h 2076688"/>
                <a:gd name="connsiteX8" fmla="*/ 7986211 w 9901364"/>
                <a:gd name="connsiteY8" fmla="*/ 822703 h 2076688"/>
                <a:gd name="connsiteX9" fmla="*/ 7101144 w 9901364"/>
                <a:gd name="connsiteY9" fmla="*/ 2074932 h 2076688"/>
                <a:gd name="connsiteX10" fmla="*/ 0 w 9901364"/>
                <a:gd name="connsiteY10" fmla="*/ 2076688 h 2076688"/>
                <a:gd name="connsiteX11" fmla="*/ 0 w 9901364"/>
                <a:gd name="connsiteY11" fmla="*/ 1523795 h 2076688"/>
                <a:gd name="connsiteX0" fmla="*/ 0 w 9901364"/>
                <a:gd name="connsiteY0" fmla="*/ 1523795 h 2076688"/>
                <a:gd name="connsiteX1" fmla="*/ 6969074 w 9901364"/>
                <a:gd name="connsiteY1" fmla="*/ 1528074 h 2076688"/>
                <a:gd name="connsiteX2" fmla="*/ 7821585 w 9901364"/>
                <a:gd name="connsiteY2" fmla="*/ 288024 h 2076688"/>
                <a:gd name="connsiteX3" fmla="*/ 9345296 w 9901364"/>
                <a:gd name="connsiteY3" fmla="*/ 286919 h 2076688"/>
                <a:gd name="connsiteX4" fmla="*/ 9339894 w 9901364"/>
                <a:gd name="connsiteY4" fmla="*/ 0 h 2076688"/>
                <a:gd name="connsiteX5" fmla="*/ 9901364 w 9901364"/>
                <a:gd name="connsiteY5" fmla="*/ 571942 h 2076688"/>
                <a:gd name="connsiteX6" fmla="*/ 9353589 w 9901364"/>
                <a:gd name="connsiteY6" fmla="*/ 1108534 h 2076688"/>
                <a:gd name="connsiteX7" fmla="*/ 9344064 w 9901364"/>
                <a:gd name="connsiteY7" fmla="*/ 828913 h 2076688"/>
                <a:gd name="connsiteX8" fmla="*/ 7986211 w 9901364"/>
                <a:gd name="connsiteY8" fmla="*/ 822703 h 2076688"/>
                <a:gd name="connsiteX9" fmla="*/ 7101144 w 9901364"/>
                <a:gd name="connsiteY9" fmla="*/ 2074932 h 2076688"/>
                <a:gd name="connsiteX10" fmla="*/ 0 w 9901364"/>
                <a:gd name="connsiteY10" fmla="*/ 2076688 h 2076688"/>
                <a:gd name="connsiteX11" fmla="*/ 0 w 9901364"/>
                <a:gd name="connsiteY11" fmla="*/ 1523795 h 2076688"/>
                <a:gd name="connsiteX0" fmla="*/ 0 w 9901364"/>
                <a:gd name="connsiteY0" fmla="*/ 1523795 h 2076688"/>
                <a:gd name="connsiteX1" fmla="*/ 6969074 w 9901364"/>
                <a:gd name="connsiteY1" fmla="*/ 1528074 h 2076688"/>
                <a:gd name="connsiteX2" fmla="*/ 7821585 w 9901364"/>
                <a:gd name="connsiteY2" fmla="*/ 288024 h 2076688"/>
                <a:gd name="connsiteX3" fmla="*/ 9345296 w 9901364"/>
                <a:gd name="connsiteY3" fmla="*/ 286919 h 2076688"/>
                <a:gd name="connsiteX4" fmla="*/ 9339894 w 9901364"/>
                <a:gd name="connsiteY4" fmla="*/ 0 h 2076688"/>
                <a:gd name="connsiteX5" fmla="*/ 9901364 w 9901364"/>
                <a:gd name="connsiteY5" fmla="*/ 571942 h 2076688"/>
                <a:gd name="connsiteX6" fmla="*/ 9353589 w 9901364"/>
                <a:gd name="connsiteY6" fmla="*/ 1108534 h 2076688"/>
                <a:gd name="connsiteX7" fmla="*/ 9350414 w 9901364"/>
                <a:gd name="connsiteY7" fmla="*/ 749538 h 2076688"/>
                <a:gd name="connsiteX8" fmla="*/ 7986211 w 9901364"/>
                <a:gd name="connsiteY8" fmla="*/ 822703 h 2076688"/>
                <a:gd name="connsiteX9" fmla="*/ 7101144 w 9901364"/>
                <a:gd name="connsiteY9" fmla="*/ 2074932 h 2076688"/>
                <a:gd name="connsiteX10" fmla="*/ 0 w 9901364"/>
                <a:gd name="connsiteY10" fmla="*/ 2076688 h 2076688"/>
                <a:gd name="connsiteX11" fmla="*/ 0 w 9901364"/>
                <a:gd name="connsiteY11" fmla="*/ 1523795 h 2076688"/>
                <a:gd name="connsiteX0" fmla="*/ 0 w 9901364"/>
                <a:gd name="connsiteY0" fmla="*/ 1523795 h 2076688"/>
                <a:gd name="connsiteX1" fmla="*/ 6969074 w 9901364"/>
                <a:gd name="connsiteY1" fmla="*/ 1528074 h 2076688"/>
                <a:gd name="connsiteX2" fmla="*/ 7821585 w 9901364"/>
                <a:gd name="connsiteY2" fmla="*/ 288024 h 2076688"/>
                <a:gd name="connsiteX3" fmla="*/ 9345296 w 9901364"/>
                <a:gd name="connsiteY3" fmla="*/ 286919 h 2076688"/>
                <a:gd name="connsiteX4" fmla="*/ 9339894 w 9901364"/>
                <a:gd name="connsiteY4" fmla="*/ 0 h 2076688"/>
                <a:gd name="connsiteX5" fmla="*/ 9901364 w 9901364"/>
                <a:gd name="connsiteY5" fmla="*/ 571942 h 2076688"/>
                <a:gd name="connsiteX6" fmla="*/ 9353589 w 9901364"/>
                <a:gd name="connsiteY6" fmla="*/ 1108534 h 2076688"/>
                <a:gd name="connsiteX7" fmla="*/ 9350414 w 9901364"/>
                <a:gd name="connsiteY7" fmla="*/ 832088 h 2076688"/>
                <a:gd name="connsiteX8" fmla="*/ 7986211 w 9901364"/>
                <a:gd name="connsiteY8" fmla="*/ 822703 h 2076688"/>
                <a:gd name="connsiteX9" fmla="*/ 7101144 w 9901364"/>
                <a:gd name="connsiteY9" fmla="*/ 2074932 h 2076688"/>
                <a:gd name="connsiteX10" fmla="*/ 0 w 9901364"/>
                <a:gd name="connsiteY10" fmla="*/ 2076688 h 2076688"/>
                <a:gd name="connsiteX11" fmla="*/ 0 w 9901364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39894 w 9891839"/>
                <a:gd name="connsiteY4" fmla="*/ 0 h 2076688"/>
                <a:gd name="connsiteX5" fmla="*/ 9891839 w 9891839"/>
                <a:gd name="connsiteY5" fmla="*/ 51479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88664"/>
                <a:gd name="connsiteY0" fmla="*/ 1523795 h 2076688"/>
                <a:gd name="connsiteX1" fmla="*/ 6969074 w 9888664"/>
                <a:gd name="connsiteY1" fmla="*/ 1528074 h 2076688"/>
                <a:gd name="connsiteX2" fmla="*/ 7821585 w 9888664"/>
                <a:gd name="connsiteY2" fmla="*/ 288024 h 2076688"/>
                <a:gd name="connsiteX3" fmla="*/ 9345296 w 9888664"/>
                <a:gd name="connsiteY3" fmla="*/ 286919 h 2076688"/>
                <a:gd name="connsiteX4" fmla="*/ 9339894 w 9888664"/>
                <a:gd name="connsiteY4" fmla="*/ 0 h 2076688"/>
                <a:gd name="connsiteX5" fmla="*/ 9888664 w 9888664"/>
                <a:gd name="connsiteY5" fmla="*/ 552892 h 2076688"/>
                <a:gd name="connsiteX6" fmla="*/ 9353589 w 9888664"/>
                <a:gd name="connsiteY6" fmla="*/ 1108534 h 2076688"/>
                <a:gd name="connsiteX7" fmla="*/ 9350414 w 9888664"/>
                <a:gd name="connsiteY7" fmla="*/ 832088 h 2076688"/>
                <a:gd name="connsiteX8" fmla="*/ 7986211 w 9888664"/>
                <a:gd name="connsiteY8" fmla="*/ 822703 h 2076688"/>
                <a:gd name="connsiteX9" fmla="*/ 7101144 w 9888664"/>
                <a:gd name="connsiteY9" fmla="*/ 2074932 h 2076688"/>
                <a:gd name="connsiteX10" fmla="*/ 0 w 9888664"/>
                <a:gd name="connsiteY10" fmla="*/ 2076688 h 2076688"/>
                <a:gd name="connsiteX11" fmla="*/ 0 w 9888664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39894 w 9891839"/>
                <a:gd name="connsiteY4" fmla="*/ 0 h 2076688"/>
                <a:gd name="connsiteX5" fmla="*/ 9891839 w 9891839"/>
                <a:gd name="connsiteY5" fmla="*/ 56559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6559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86211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44936 w 9891839"/>
                <a:gd name="connsiteY8" fmla="*/ 822703 h 2076688"/>
                <a:gd name="connsiteX9" fmla="*/ 7101144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7944936 w 9891839"/>
                <a:gd name="connsiteY8" fmla="*/ 822703 h 2076688"/>
                <a:gd name="connsiteX9" fmla="*/ 7292732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  <a:gd name="connsiteX0" fmla="*/ 0 w 9891839"/>
                <a:gd name="connsiteY0" fmla="*/ 1523795 h 2076688"/>
                <a:gd name="connsiteX1" fmla="*/ 6969074 w 9891839"/>
                <a:gd name="connsiteY1" fmla="*/ 1528074 h 2076688"/>
                <a:gd name="connsiteX2" fmla="*/ 7821585 w 9891839"/>
                <a:gd name="connsiteY2" fmla="*/ 288024 h 2076688"/>
                <a:gd name="connsiteX3" fmla="*/ 9345296 w 9891839"/>
                <a:gd name="connsiteY3" fmla="*/ 286919 h 2076688"/>
                <a:gd name="connsiteX4" fmla="*/ 9343069 w 9891839"/>
                <a:gd name="connsiteY4" fmla="*/ 0 h 2076688"/>
                <a:gd name="connsiteX5" fmla="*/ 9891839 w 9891839"/>
                <a:gd name="connsiteY5" fmla="*/ 559242 h 2076688"/>
                <a:gd name="connsiteX6" fmla="*/ 9353589 w 9891839"/>
                <a:gd name="connsiteY6" fmla="*/ 1108534 h 2076688"/>
                <a:gd name="connsiteX7" fmla="*/ 9350414 w 9891839"/>
                <a:gd name="connsiteY7" fmla="*/ 832088 h 2076688"/>
                <a:gd name="connsiteX8" fmla="*/ 8101691 w 9891839"/>
                <a:gd name="connsiteY8" fmla="*/ 822703 h 2076688"/>
                <a:gd name="connsiteX9" fmla="*/ 7292732 w 9891839"/>
                <a:gd name="connsiteY9" fmla="*/ 2074932 h 2076688"/>
                <a:gd name="connsiteX10" fmla="*/ 0 w 9891839"/>
                <a:gd name="connsiteY10" fmla="*/ 2076688 h 2076688"/>
                <a:gd name="connsiteX11" fmla="*/ 0 w 9891839"/>
                <a:gd name="connsiteY11" fmla="*/ 1523795 h 20766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891839" h="2076688">
                  <a:moveTo>
                    <a:pt x="0" y="1523795"/>
                  </a:moveTo>
                  <a:lnTo>
                    <a:pt x="6969074" y="1528074"/>
                  </a:lnTo>
                  <a:cubicBezTo>
                    <a:pt x="7104019" y="1530649"/>
                    <a:pt x="7626315" y="285449"/>
                    <a:pt x="7821585" y="288024"/>
                  </a:cubicBezTo>
                  <a:lnTo>
                    <a:pt x="9345296" y="286919"/>
                  </a:lnTo>
                  <a:cubicBezTo>
                    <a:pt x="9344554" y="191279"/>
                    <a:pt x="9343811" y="95640"/>
                    <a:pt x="9343069" y="0"/>
                  </a:cubicBezTo>
                  <a:lnTo>
                    <a:pt x="9891839" y="559242"/>
                  </a:lnTo>
                  <a:lnTo>
                    <a:pt x="9353589" y="1108534"/>
                  </a:lnTo>
                  <a:cubicBezTo>
                    <a:pt x="9352531" y="988869"/>
                    <a:pt x="9351472" y="951753"/>
                    <a:pt x="9350414" y="832088"/>
                  </a:cubicBezTo>
                  <a:lnTo>
                    <a:pt x="8101691" y="822703"/>
                  </a:lnTo>
                  <a:cubicBezTo>
                    <a:pt x="7971769" y="824188"/>
                    <a:pt x="7470279" y="2070272"/>
                    <a:pt x="7292732" y="2074932"/>
                  </a:cubicBezTo>
                  <a:lnTo>
                    <a:pt x="0" y="2076688"/>
                  </a:lnTo>
                  <a:lnTo>
                    <a:pt x="0" y="1523795"/>
                  </a:lnTo>
                  <a:close/>
                </a:path>
              </a:pathLst>
            </a:custGeom>
            <a:gradFill>
              <a:gsLst>
                <a:gs pos="2000">
                  <a:schemeClr val="accent6"/>
                </a:gs>
                <a:gs pos="20000">
                  <a:schemeClr val="accent6">
                    <a:alpha val="20000"/>
                  </a:schemeClr>
                </a:gs>
                <a:gs pos="51000">
                  <a:schemeClr val="accent4"/>
                </a:gs>
                <a:gs pos="74000">
                  <a:schemeClr val="accent6"/>
                </a:gs>
                <a:gs pos="83000">
                  <a:schemeClr val="accent6"/>
                </a:gs>
                <a:gs pos="100000">
                  <a:schemeClr val="accent6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ight Arrow 2">
              <a:extLst>
                <a:ext uri="{FF2B5EF4-FFF2-40B4-BE49-F238E27FC236}">
                  <a16:creationId xmlns:a16="http://schemas.microsoft.com/office/drawing/2014/main" id="{71A21E01-6224-1846-91C9-67E0E62E5241}"/>
                </a:ext>
              </a:extLst>
            </p:cNvPr>
            <p:cNvSpPr/>
            <p:nvPr/>
          </p:nvSpPr>
          <p:spPr>
            <a:xfrm>
              <a:off x="1236981" y="2604294"/>
              <a:ext cx="10950423" cy="1527707"/>
            </a:xfrm>
            <a:custGeom>
              <a:avLst/>
              <a:gdLst>
                <a:gd name="connsiteX0" fmla="*/ 0 w 9792182"/>
                <a:gd name="connsiteY0" fmla="*/ 276447 h 1105786"/>
                <a:gd name="connsiteX1" fmla="*/ 9239289 w 9792182"/>
                <a:gd name="connsiteY1" fmla="*/ 276447 h 1105786"/>
                <a:gd name="connsiteX2" fmla="*/ 9239289 w 9792182"/>
                <a:gd name="connsiteY2" fmla="*/ 0 h 1105786"/>
                <a:gd name="connsiteX3" fmla="*/ 9792182 w 9792182"/>
                <a:gd name="connsiteY3" fmla="*/ 552893 h 1105786"/>
                <a:gd name="connsiteX4" fmla="*/ 9239289 w 9792182"/>
                <a:gd name="connsiteY4" fmla="*/ 1105786 h 1105786"/>
                <a:gd name="connsiteX5" fmla="*/ 9239289 w 9792182"/>
                <a:gd name="connsiteY5" fmla="*/ 829340 h 1105786"/>
                <a:gd name="connsiteX6" fmla="*/ 0 w 9792182"/>
                <a:gd name="connsiteY6" fmla="*/ 829340 h 1105786"/>
                <a:gd name="connsiteX7" fmla="*/ 0 w 9792182"/>
                <a:gd name="connsiteY7" fmla="*/ 276447 h 1105786"/>
                <a:gd name="connsiteX0" fmla="*/ 0 w 9792182"/>
                <a:gd name="connsiteY0" fmla="*/ 276447 h 1105786"/>
                <a:gd name="connsiteX1" fmla="*/ 2030179 w 9792182"/>
                <a:gd name="connsiteY1" fmla="*/ 267794 h 1105786"/>
                <a:gd name="connsiteX2" fmla="*/ 9239289 w 9792182"/>
                <a:gd name="connsiteY2" fmla="*/ 276447 h 1105786"/>
                <a:gd name="connsiteX3" fmla="*/ 9239289 w 9792182"/>
                <a:gd name="connsiteY3" fmla="*/ 0 h 1105786"/>
                <a:gd name="connsiteX4" fmla="*/ 9792182 w 9792182"/>
                <a:gd name="connsiteY4" fmla="*/ 552893 h 1105786"/>
                <a:gd name="connsiteX5" fmla="*/ 9239289 w 9792182"/>
                <a:gd name="connsiteY5" fmla="*/ 1105786 h 1105786"/>
                <a:gd name="connsiteX6" fmla="*/ 9239289 w 9792182"/>
                <a:gd name="connsiteY6" fmla="*/ 829340 h 1105786"/>
                <a:gd name="connsiteX7" fmla="*/ 0 w 9792182"/>
                <a:gd name="connsiteY7" fmla="*/ 829340 h 1105786"/>
                <a:gd name="connsiteX8" fmla="*/ 0 w 9792182"/>
                <a:gd name="connsiteY8" fmla="*/ 276447 h 1105786"/>
                <a:gd name="connsiteX0" fmla="*/ 0 w 9792182"/>
                <a:gd name="connsiteY0" fmla="*/ 276447 h 1105786"/>
                <a:gd name="connsiteX1" fmla="*/ 2030179 w 9792182"/>
                <a:gd name="connsiteY1" fmla="*/ 267794 h 1105786"/>
                <a:gd name="connsiteX2" fmla="*/ 3170210 w 9792182"/>
                <a:gd name="connsiteY2" fmla="*/ 267794 h 1105786"/>
                <a:gd name="connsiteX3" fmla="*/ 9239289 w 9792182"/>
                <a:gd name="connsiteY3" fmla="*/ 276447 h 1105786"/>
                <a:gd name="connsiteX4" fmla="*/ 9239289 w 9792182"/>
                <a:gd name="connsiteY4" fmla="*/ 0 h 1105786"/>
                <a:gd name="connsiteX5" fmla="*/ 9792182 w 9792182"/>
                <a:gd name="connsiteY5" fmla="*/ 552893 h 1105786"/>
                <a:gd name="connsiteX6" fmla="*/ 9239289 w 9792182"/>
                <a:gd name="connsiteY6" fmla="*/ 1105786 h 1105786"/>
                <a:gd name="connsiteX7" fmla="*/ 9239289 w 9792182"/>
                <a:gd name="connsiteY7" fmla="*/ 829340 h 1105786"/>
                <a:gd name="connsiteX8" fmla="*/ 0 w 9792182"/>
                <a:gd name="connsiteY8" fmla="*/ 829340 h 1105786"/>
                <a:gd name="connsiteX9" fmla="*/ 0 w 9792182"/>
                <a:gd name="connsiteY9" fmla="*/ 276447 h 1105786"/>
                <a:gd name="connsiteX0" fmla="*/ 0 w 9792182"/>
                <a:gd name="connsiteY0" fmla="*/ 276447 h 1105786"/>
                <a:gd name="connsiteX1" fmla="*/ 2030179 w 9792182"/>
                <a:gd name="connsiteY1" fmla="*/ 267794 h 1105786"/>
                <a:gd name="connsiteX2" fmla="*/ 3170210 w 9792182"/>
                <a:gd name="connsiteY2" fmla="*/ 267794 h 1105786"/>
                <a:gd name="connsiteX3" fmla="*/ 9239289 w 9792182"/>
                <a:gd name="connsiteY3" fmla="*/ 276447 h 1105786"/>
                <a:gd name="connsiteX4" fmla="*/ 9239289 w 9792182"/>
                <a:gd name="connsiteY4" fmla="*/ 0 h 1105786"/>
                <a:gd name="connsiteX5" fmla="*/ 9792182 w 9792182"/>
                <a:gd name="connsiteY5" fmla="*/ 552893 h 1105786"/>
                <a:gd name="connsiteX6" fmla="*/ 9239289 w 9792182"/>
                <a:gd name="connsiteY6" fmla="*/ 1105786 h 1105786"/>
                <a:gd name="connsiteX7" fmla="*/ 9239289 w 9792182"/>
                <a:gd name="connsiteY7" fmla="*/ 829340 h 1105786"/>
                <a:gd name="connsiteX8" fmla="*/ 2018304 w 9792182"/>
                <a:gd name="connsiteY8" fmla="*/ 837810 h 1105786"/>
                <a:gd name="connsiteX9" fmla="*/ 0 w 9792182"/>
                <a:gd name="connsiteY9" fmla="*/ 829340 h 1105786"/>
                <a:gd name="connsiteX10" fmla="*/ 0 w 9792182"/>
                <a:gd name="connsiteY10" fmla="*/ 276447 h 1105786"/>
                <a:gd name="connsiteX0" fmla="*/ 0 w 9792182"/>
                <a:gd name="connsiteY0" fmla="*/ 276447 h 1105786"/>
                <a:gd name="connsiteX1" fmla="*/ 2030179 w 9792182"/>
                <a:gd name="connsiteY1" fmla="*/ 267794 h 1105786"/>
                <a:gd name="connsiteX2" fmla="*/ 3170210 w 9792182"/>
                <a:gd name="connsiteY2" fmla="*/ 267794 h 1105786"/>
                <a:gd name="connsiteX3" fmla="*/ 9239289 w 9792182"/>
                <a:gd name="connsiteY3" fmla="*/ 276447 h 1105786"/>
                <a:gd name="connsiteX4" fmla="*/ 9239289 w 9792182"/>
                <a:gd name="connsiteY4" fmla="*/ 0 h 1105786"/>
                <a:gd name="connsiteX5" fmla="*/ 9792182 w 9792182"/>
                <a:gd name="connsiteY5" fmla="*/ 552893 h 1105786"/>
                <a:gd name="connsiteX6" fmla="*/ 9239289 w 9792182"/>
                <a:gd name="connsiteY6" fmla="*/ 1105786 h 1105786"/>
                <a:gd name="connsiteX7" fmla="*/ 9239289 w 9792182"/>
                <a:gd name="connsiteY7" fmla="*/ 829340 h 1105786"/>
                <a:gd name="connsiteX8" fmla="*/ 3229587 w 9792182"/>
                <a:gd name="connsiteY8" fmla="*/ 849685 h 1105786"/>
                <a:gd name="connsiteX9" fmla="*/ 2018304 w 9792182"/>
                <a:gd name="connsiteY9" fmla="*/ 837810 h 1105786"/>
                <a:gd name="connsiteX10" fmla="*/ 0 w 9792182"/>
                <a:gd name="connsiteY10" fmla="*/ 829340 h 1105786"/>
                <a:gd name="connsiteX11" fmla="*/ 0 w 9792182"/>
                <a:gd name="connsiteY11" fmla="*/ 276447 h 1105786"/>
                <a:gd name="connsiteX0" fmla="*/ 0 w 9792182"/>
                <a:gd name="connsiteY0" fmla="*/ 1101182 h 1930521"/>
                <a:gd name="connsiteX1" fmla="*/ 2030179 w 9792182"/>
                <a:gd name="connsiteY1" fmla="*/ 1092529 h 1930521"/>
                <a:gd name="connsiteX2" fmla="*/ 3253338 w 9792182"/>
                <a:gd name="connsiteY2" fmla="*/ 0 h 1930521"/>
                <a:gd name="connsiteX3" fmla="*/ 9239289 w 9792182"/>
                <a:gd name="connsiteY3" fmla="*/ 1101182 h 1930521"/>
                <a:gd name="connsiteX4" fmla="*/ 9239289 w 9792182"/>
                <a:gd name="connsiteY4" fmla="*/ 824735 h 1930521"/>
                <a:gd name="connsiteX5" fmla="*/ 9792182 w 9792182"/>
                <a:gd name="connsiteY5" fmla="*/ 1377628 h 1930521"/>
                <a:gd name="connsiteX6" fmla="*/ 9239289 w 9792182"/>
                <a:gd name="connsiteY6" fmla="*/ 1930521 h 1930521"/>
                <a:gd name="connsiteX7" fmla="*/ 9239289 w 9792182"/>
                <a:gd name="connsiteY7" fmla="*/ 1654075 h 1930521"/>
                <a:gd name="connsiteX8" fmla="*/ 3229587 w 9792182"/>
                <a:gd name="connsiteY8" fmla="*/ 1674420 h 1930521"/>
                <a:gd name="connsiteX9" fmla="*/ 2018304 w 9792182"/>
                <a:gd name="connsiteY9" fmla="*/ 1662545 h 1930521"/>
                <a:gd name="connsiteX10" fmla="*/ 0 w 9792182"/>
                <a:gd name="connsiteY10" fmla="*/ 1654075 h 1930521"/>
                <a:gd name="connsiteX11" fmla="*/ 0 w 9792182"/>
                <a:gd name="connsiteY11" fmla="*/ 1101182 h 1930521"/>
                <a:gd name="connsiteX0" fmla="*/ 0 w 9792182"/>
                <a:gd name="connsiteY0" fmla="*/ 1101182 h 1930521"/>
                <a:gd name="connsiteX1" fmla="*/ 2030179 w 9792182"/>
                <a:gd name="connsiteY1" fmla="*/ 1092529 h 1930521"/>
                <a:gd name="connsiteX2" fmla="*/ 3253338 w 9792182"/>
                <a:gd name="connsiteY2" fmla="*/ 0 h 1930521"/>
                <a:gd name="connsiteX3" fmla="*/ 9239289 w 9792182"/>
                <a:gd name="connsiteY3" fmla="*/ 1101182 h 1930521"/>
                <a:gd name="connsiteX4" fmla="*/ 9239289 w 9792182"/>
                <a:gd name="connsiteY4" fmla="*/ 824735 h 1930521"/>
                <a:gd name="connsiteX5" fmla="*/ 9792182 w 9792182"/>
                <a:gd name="connsiteY5" fmla="*/ 1377628 h 1930521"/>
                <a:gd name="connsiteX6" fmla="*/ 9239289 w 9792182"/>
                <a:gd name="connsiteY6" fmla="*/ 1930521 h 1930521"/>
                <a:gd name="connsiteX7" fmla="*/ 9239289 w 9792182"/>
                <a:gd name="connsiteY7" fmla="*/ 1654075 h 1930521"/>
                <a:gd name="connsiteX8" fmla="*/ 3407717 w 9792182"/>
                <a:gd name="connsiteY8" fmla="*/ 391885 h 1930521"/>
                <a:gd name="connsiteX9" fmla="*/ 2018304 w 9792182"/>
                <a:gd name="connsiteY9" fmla="*/ 1662545 h 1930521"/>
                <a:gd name="connsiteX10" fmla="*/ 0 w 9792182"/>
                <a:gd name="connsiteY10" fmla="*/ 1654075 h 1930521"/>
                <a:gd name="connsiteX11" fmla="*/ 0 w 9792182"/>
                <a:gd name="connsiteY11" fmla="*/ 1101182 h 1930521"/>
                <a:gd name="connsiteX0" fmla="*/ 0 w 9792182"/>
                <a:gd name="connsiteY0" fmla="*/ 1231811 h 2061150"/>
                <a:gd name="connsiteX1" fmla="*/ 2030179 w 9792182"/>
                <a:gd name="connsiteY1" fmla="*/ 1223158 h 2061150"/>
                <a:gd name="connsiteX2" fmla="*/ 3098958 w 9792182"/>
                <a:gd name="connsiteY2" fmla="*/ 0 h 2061150"/>
                <a:gd name="connsiteX3" fmla="*/ 9239289 w 9792182"/>
                <a:gd name="connsiteY3" fmla="*/ 1231811 h 2061150"/>
                <a:gd name="connsiteX4" fmla="*/ 9239289 w 9792182"/>
                <a:gd name="connsiteY4" fmla="*/ 955364 h 2061150"/>
                <a:gd name="connsiteX5" fmla="*/ 9792182 w 9792182"/>
                <a:gd name="connsiteY5" fmla="*/ 1508257 h 2061150"/>
                <a:gd name="connsiteX6" fmla="*/ 9239289 w 9792182"/>
                <a:gd name="connsiteY6" fmla="*/ 2061150 h 2061150"/>
                <a:gd name="connsiteX7" fmla="*/ 9239289 w 9792182"/>
                <a:gd name="connsiteY7" fmla="*/ 1784704 h 2061150"/>
                <a:gd name="connsiteX8" fmla="*/ 3407717 w 9792182"/>
                <a:gd name="connsiteY8" fmla="*/ 522514 h 2061150"/>
                <a:gd name="connsiteX9" fmla="*/ 2018304 w 9792182"/>
                <a:gd name="connsiteY9" fmla="*/ 1793174 h 2061150"/>
                <a:gd name="connsiteX10" fmla="*/ 0 w 9792182"/>
                <a:gd name="connsiteY10" fmla="*/ 1784704 h 2061150"/>
                <a:gd name="connsiteX11" fmla="*/ 0 w 9792182"/>
                <a:gd name="connsiteY11" fmla="*/ 1231811 h 2061150"/>
                <a:gd name="connsiteX0" fmla="*/ 0 w 9792182"/>
                <a:gd name="connsiteY0" fmla="*/ 1231811 h 2061150"/>
                <a:gd name="connsiteX1" fmla="*/ 1947052 w 9792182"/>
                <a:gd name="connsiteY1" fmla="*/ 1175657 h 2061150"/>
                <a:gd name="connsiteX2" fmla="*/ 3098958 w 9792182"/>
                <a:gd name="connsiteY2" fmla="*/ 0 h 2061150"/>
                <a:gd name="connsiteX3" fmla="*/ 9239289 w 9792182"/>
                <a:gd name="connsiteY3" fmla="*/ 1231811 h 2061150"/>
                <a:gd name="connsiteX4" fmla="*/ 9239289 w 9792182"/>
                <a:gd name="connsiteY4" fmla="*/ 955364 h 2061150"/>
                <a:gd name="connsiteX5" fmla="*/ 9792182 w 9792182"/>
                <a:gd name="connsiteY5" fmla="*/ 1508257 h 2061150"/>
                <a:gd name="connsiteX6" fmla="*/ 9239289 w 9792182"/>
                <a:gd name="connsiteY6" fmla="*/ 2061150 h 2061150"/>
                <a:gd name="connsiteX7" fmla="*/ 9239289 w 9792182"/>
                <a:gd name="connsiteY7" fmla="*/ 1784704 h 2061150"/>
                <a:gd name="connsiteX8" fmla="*/ 3407717 w 9792182"/>
                <a:gd name="connsiteY8" fmla="*/ 522514 h 2061150"/>
                <a:gd name="connsiteX9" fmla="*/ 2018304 w 9792182"/>
                <a:gd name="connsiteY9" fmla="*/ 1793174 h 2061150"/>
                <a:gd name="connsiteX10" fmla="*/ 0 w 9792182"/>
                <a:gd name="connsiteY10" fmla="*/ 1784704 h 2061150"/>
                <a:gd name="connsiteX11" fmla="*/ 0 w 9792182"/>
                <a:gd name="connsiteY11" fmla="*/ 1231811 h 2061150"/>
                <a:gd name="connsiteX0" fmla="*/ 0 w 9792182"/>
                <a:gd name="connsiteY0" fmla="*/ 1231811 h 2061150"/>
                <a:gd name="connsiteX1" fmla="*/ 1863925 w 9792182"/>
                <a:gd name="connsiteY1" fmla="*/ 1246909 h 2061150"/>
                <a:gd name="connsiteX2" fmla="*/ 3098958 w 9792182"/>
                <a:gd name="connsiteY2" fmla="*/ 0 h 2061150"/>
                <a:gd name="connsiteX3" fmla="*/ 9239289 w 9792182"/>
                <a:gd name="connsiteY3" fmla="*/ 1231811 h 2061150"/>
                <a:gd name="connsiteX4" fmla="*/ 9239289 w 9792182"/>
                <a:gd name="connsiteY4" fmla="*/ 955364 h 2061150"/>
                <a:gd name="connsiteX5" fmla="*/ 9792182 w 9792182"/>
                <a:gd name="connsiteY5" fmla="*/ 1508257 h 2061150"/>
                <a:gd name="connsiteX6" fmla="*/ 9239289 w 9792182"/>
                <a:gd name="connsiteY6" fmla="*/ 2061150 h 2061150"/>
                <a:gd name="connsiteX7" fmla="*/ 9239289 w 9792182"/>
                <a:gd name="connsiteY7" fmla="*/ 1784704 h 2061150"/>
                <a:gd name="connsiteX8" fmla="*/ 3407717 w 9792182"/>
                <a:gd name="connsiteY8" fmla="*/ 522514 h 2061150"/>
                <a:gd name="connsiteX9" fmla="*/ 2018304 w 9792182"/>
                <a:gd name="connsiteY9" fmla="*/ 1793174 h 2061150"/>
                <a:gd name="connsiteX10" fmla="*/ 0 w 9792182"/>
                <a:gd name="connsiteY10" fmla="*/ 1784704 h 2061150"/>
                <a:gd name="connsiteX11" fmla="*/ 0 w 9792182"/>
                <a:gd name="connsiteY11" fmla="*/ 1231811 h 2061150"/>
                <a:gd name="connsiteX0" fmla="*/ 0 w 9792182"/>
                <a:gd name="connsiteY0" fmla="*/ 1231811 h 2061150"/>
                <a:gd name="connsiteX1" fmla="*/ 1780797 w 9792182"/>
                <a:gd name="connsiteY1" fmla="*/ 1258785 h 2061150"/>
                <a:gd name="connsiteX2" fmla="*/ 3098958 w 9792182"/>
                <a:gd name="connsiteY2" fmla="*/ 0 h 2061150"/>
                <a:gd name="connsiteX3" fmla="*/ 9239289 w 9792182"/>
                <a:gd name="connsiteY3" fmla="*/ 1231811 h 2061150"/>
                <a:gd name="connsiteX4" fmla="*/ 9239289 w 9792182"/>
                <a:gd name="connsiteY4" fmla="*/ 955364 h 2061150"/>
                <a:gd name="connsiteX5" fmla="*/ 9792182 w 9792182"/>
                <a:gd name="connsiteY5" fmla="*/ 1508257 h 2061150"/>
                <a:gd name="connsiteX6" fmla="*/ 9239289 w 9792182"/>
                <a:gd name="connsiteY6" fmla="*/ 2061150 h 2061150"/>
                <a:gd name="connsiteX7" fmla="*/ 9239289 w 9792182"/>
                <a:gd name="connsiteY7" fmla="*/ 1784704 h 2061150"/>
                <a:gd name="connsiteX8" fmla="*/ 3407717 w 9792182"/>
                <a:gd name="connsiteY8" fmla="*/ 522514 h 2061150"/>
                <a:gd name="connsiteX9" fmla="*/ 2018304 w 9792182"/>
                <a:gd name="connsiteY9" fmla="*/ 1793174 h 2061150"/>
                <a:gd name="connsiteX10" fmla="*/ 0 w 9792182"/>
                <a:gd name="connsiteY10" fmla="*/ 1784704 h 2061150"/>
                <a:gd name="connsiteX11" fmla="*/ 0 w 9792182"/>
                <a:gd name="connsiteY11" fmla="*/ 1231811 h 2061150"/>
                <a:gd name="connsiteX0" fmla="*/ 0 w 9899060"/>
                <a:gd name="connsiteY0" fmla="*/ 1231811 h 2061150"/>
                <a:gd name="connsiteX1" fmla="*/ 1780797 w 9899060"/>
                <a:gd name="connsiteY1" fmla="*/ 1258785 h 2061150"/>
                <a:gd name="connsiteX2" fmla="*/ 3098958 w 9899060"/>
                <a:gd name="connsiteY2" fmla="*/ 0 h 2061150"/>
                <a:gd name="connsiteX3" fmla="*/ 9239289 w 9899060"/>
                <a:gd name="connsiteY3" fmla="*/ 1231811 h 2061150"/>
                <a:gd name="connsiteX4" fmla="*/ 9239289 w 9899060"/>
                <a:gd name="connsiteY4" fmla="*/ 955364 h 2061150"/>
                <a:gd name="connsiteX5" fmla="*/ 9899060 w 9899060"/>
                <a:gd name="connsiteY5" fmla="*/ 190096 h 2061150"/>
                <a:gd name="connsiteX6" fmla="*/ 9239289 w 9899060"/>
                <a:gd name="connsiteY6" fmla="*/ 2061150 h 2061150"/>
                <a:gd name="connsiteX7" fmla="*/ 9239289 w 9899060"/>
                <a:gd name="connsiteY7" fmla="*/ 1784704 h 2061150"/>
                <a:gd name="connsiteX8" fmla="*/ 3407717 w 9899060"/>
                <a:gd name="connsiteY8" fmla="*/ 522514 h 2061150"/>
                <a:gd name="connsiteX9" fmla="*/ 2018304 w 9899060"/>
                <a:gd name="connsiteY9" fmla="*/ 1793174 h 2061150"/>
                <a:gd name="connsiteX10" fmla="*/ 0 w 9899060"/>
                <a:gd name="connsiteY10" fmla="*/ 1784704 h 2061150"/>
                <a:gd name="connsiteX11" fmla="*/ 0 w 9899060"/>
                <a:gd name="connsiteY11" fmla="*/ 1231811 h 2061150"/>
                <a:gd name="connsiteX0" fmla="*/ 0 w 9899060"/>
                <a:gd name="connsiteY0" fmla="*/ 1523356 h 2352695"/>
                <a:gd name="connsiteX1" fmla="*/ 1780797 w 9899060"/>
                <a:gd name="connsiteY1" fmla="*/ 1550330 h 2352695"/>
                <a:gd name="connsiteX2" fmla="*/ 3098958 w 9899060"/>
                <a:gd name="connsiteY2" fmla="*/ 291545 h 2352695"/>
                <a:gd name="connsiteX3" fmla="*/ 9239289 w 9899060"/>
                <a:gd name="connsiteY3" fmla="*/ 1523356 h 2352695"/>
                <a:gd name="connsiteX4" fmla="*/ 9191788 w 9899060"/>
                <a:gd name="connsiteY4" fmla="*/ 0 h 2352695"/>
                <a:gd name="connsiteX5" fmla="*/ 9899060 w 9899060"/>
                <a:gd name="connsiteY5" fmla="*/ 481641 h 2352695"/>
                <a:gd name="connsiteX6" fmla="*/ 9239289 w 9899060"/>
                <a:gd name="connsiteY6" fmla="*/ 2352695 h 2352695"/>
                <a:gd name="connsiteX7" fmla="*/ 9239289 w 9899060"/>
                <a:gd name="connsiteY7" fmla="*/ 2076249 h 2352695"/>
                <a:gd name="connsiteX8" fmla="*/ 3407717 w 9899060"/>
                <a:gd name="connsiteY8" fmla="*/ 814059 h 2352695"/>
                <a:gd name="connsiteX9" fmla="*/ 2018304 w 9899060"/>
                <a:gd name="connsiteY9" fmla="*/ 2084719 h 2352695"/>
                <a:gd name="connsiteX10" fmla="*/ 0 w 9899060"/>
                <a:gd name="connsiteY10" fmla="*/ 2076249 h 2352695"/>
                <a:gd name="connsiteX11" fmla="*/ 0 w 9899060"/>
                <a:gd name="connsiteY11" fmla="*/ 1523356 h 2352695"/>
                <a:gd name="connsiteX0" fmla="*/ 0 w 9899060"/>
                <a:gd name="connsiteY0" fmla="*/ 1523356 h 2352695"/>
                <a:gd name="connsiteX1" fmla="*/ 1780797 w 9899060"/>
                <a:gd name="connsiteY1" fmla="*/ 1550330 h 2352695"/>
                <a:gd name="connsiteX2" fmla="*/ 3098958 w 9899060"/>
                <a:gd name="connsiteY2" fmla="*/ 291545 h 2352695"/>
                <a:gd name="connsiteX3" fmla="*/ 9203663 w 9899060"/>
                <a:gd name="connsiteY3" fmla="*/ 466452 h 2352695"/>
                <a:gd name="connsiteX4" fmla="*/ 9191788 w 9899060"/>
                <a:gd name="connsiteY4" fmla="*/ 0 h 2352695"/>
                <a:gd name="connsiteX5" fmla="*/ 9899060 w 9899060"/>
                <a:gd name="connsiteY5" fmla="*/ 481641 h 2352695"/>
                <a:gd name="connsiteX6" fmla="*/ 9239289 w 9899060"/>
                <a:gd name="connsiteY6" fmla="*/ 2352695 h 2352695"/>
                <a:gd name="connsiteX7" fmla="*/ 9239289 w 9899060"/>
                <a:gd name="connsiteY7" fmla="*/ 2076249 h 2352695"/>
                <a:gd name="connsiteX8" fmla="*/ 3407717 w 9899060"/>
                <a:gd name="connsiteY8" fmla="*/ 814059 h 2352695"/>
                <a:gd name="connsiteX9" fmla="*/ 2018304 w 9899060"/>
                <a:gd name="connsiteY9" fmla="*/ 2084719 h 2352695"/>
                <a:gd name="connsiteX10" fmla="*/ 0 w 9899060"/>
                <a:gd name="connsiteY10" fmla="*/ 2076249 h 2352695"/>
                <a:gd name="connsiteX11" fmla="*/ 0 w 9899060"/>
                <a:gd name="connsiteY11" fmla="*/ 1523356 h 2352695"/>
                <a:gd name="connsiteX0" fmla="*/ 0 w 9899060"/>
                <a:gd name="connsiteY0" fmla="*/ 1523356 h 2352695"/>
                <a:gd name="connsiteX1" fmla="*/ 1780797 w 9899060"/>
                <a:gd name="connsiteY1" fmla="*/ 1550330 h 2352695"/>
                <a:gd name="connsiteX2" fmla="*/ 3098958 w 9899060"/>
                <a:gd name="connsiteY2" fmla="*/ 291545 h 2352695"/>
                <a:gd name="connsiteX3" fmla="*/ 9203663 w 9899060"/>
                <a:gd name="connsiteY3" fmla="*/ 466452 h 2352695"/>
                <a:gd name="connsiteX4" fmla="*/ 9191788 w 9899060"/>
                <a:gd name="connsiteY4" fmla="*/ 0 h 2352695"/>
                <a:gd name="connsiteX5" fmla="*/ 9899060 w 9899060"/>
                <a:gd name="connsiteY5" fmla="*/ 481641 h 2352695"/>
                <a:gd name="connsiteX6" fmla="*/ 9239289 w 9899060"/>
                <a:gd name="connsiteY6" fmla="*/ 2352695 h 2352695"/>
                <a:gd name="connsiteX7" fmla="*/ 9215539 w 9899060"/>
                <a:gd name="connsiteY7" fmla="*/ 995595 h 2352695"/>
                <a:gd name="connsiteX8" fmla="*/ 3407717 w 9899060"/>
                <a:gd name="connsiteY8" fmla="*/ 814059 h 2352695"/>
                <a:gd name="connsiteX9" fmla="*/ 2018304 w 9899060"/>
                <a:gd name="connsiteY9" fmla="*/ 2084719 h 2352695"/>
                <a:gd name="connsiteX10" fmla="*/ 0 w 9899060"/>
                <a:gd name="connsiteY10" fmla="*/ 2076249 h 2352695"/>
                <a:gd name="connsiteX11" fmla="*/ 0 w 9899060"/>
                <a:gd name="connsiteY11" fmla="*/ 1523356 h 2352695"/>
                <a:gd name="connsiteX0" fmla="*/ 0 w 9899060"/>
                <a:gd name="connsiteY0" fmla="*/ 1523356 h 2352695"/>
                <a:gd name="connsiteX1" fmla="*/ 1780797 w 9899060"/>
                <a:gd name="connsiteY1" fmla="*/ 1550330 h 2352695"/>
                <a:gd name="connsiteX2" fmla="*/ 3098958 w 9899060"/>
                <a:gd name="connsiteY2" fmla="*/ 291545 h 2352695"/>
                <a:gd name="connsiteX3" fmla="*/ 9227414 w 9899060"/>
                <a:gd name="connsiteY3" fmla="*/ 502078 h 2352695"/>
                <a:gd name="connsiteX4" fmla="*/ 9191788 w 9899060"/>
                <a:gd name="connsiteY4" fmla="*/ 0 h 2352695"/>
                <a:gd name="connsiteX5" fmla="*/ 9899060 w 9899060"/>
                <a:gd name="connsiteY5" fmla="*/ 481641 h 2352695"/>
                <a:gd name="connsiteX6" fmla="*/ 9239289 w 9899060"/>
                <a:gd name="connsiteY6" fmla="*/ 2352695 h 2352695"/>
                <a:gd name="connsiteX7" fmla="*/ 9215539 w 9899060"/>
                <a:gd name="connsiteY7" fmla="*/ 995595 h 2352695"/>
                <a:gd name="connsiteX8" fmla="*/ 3407717 w 9899060"/>
                <a:gd name="connsiteY8" fmla="*/ 814059 h 2352695"/>
                <a:gd name="connsiteX9" fmla="*/ 2018304 w 9899060"/>
                <a:gd name="connsiteY9" fmla="*/ 2084719 h 2352695"/>
                <a:gd name="connsiteX10" fmla="*/ 0 w 9899060"/>
                <a:gd name="connsiteY10" fmla="*/ 2076249 h 2352695"/>
                <a:gd name="connsiteX11" fmla="*/ 0 w 9899060"/>
                <a:gd name="connsiteY11" fmla="*/ 1523356 h 2352695"/>
                <a:gd name="connsiteX0" fmla="*/ 0 w 9899060"/>
                <a:gd name="connsiteY0" fmla="*/ 1535231 h 2364570"/>
                <a:gd name="connsiteX1" fmla="*/ 1780797 w 9899060"/>
                <a:gd name="connsiteY1" fmla="*/ 1562205 h 2364570"/>
                <a:gd name="connsiteX2" fmla="*/ 3098958 w 9899060"/>
                <a:gd name="connsiteY2" fmla="*/ 303420 h 2364570"/>
                <a:gd name="connsiteX3" fmla="*/ 9227414 w 9899060"/>
                <a:gd name="connsiteY3" fmla="*/ 513953 h 2364570"/>
                <a:gd name="connsiteX4" fmla="*/ 9239290 w 9899060"/>
                <a:gd name="connsiteY4" fmla="*/ 0 h 2364570"/>
                <a:gd name="connsiteX5" fmla="*/ 9899060 w 9899060"/>
                <a:gd name="connsiteY5" fmla="*/ 493516 h 2364570"/>
                <a:gd name="connsiteX6" fmla="*/ 9239289 w 9899060"/>
                <a:gd name="connsiteY6" fmla="*/ 2364570 h 2364570"/>
                <a:gd name="connsiteX7" fmla="*/ 9215539 w 9899060"/>
                <a:gd name="connsiteY7" fmla="*/ 1007470 h 2364570"/>
                <a:gd name="connsiteX8" fmla="*/ 3407717 w 9899060"/>
                <a:gd name="connsiteY8" fmla="*/ 825934 h 2364570"/>
                <a:gd name="connsiteX9" fmla="*/ 2018304 w 9899060"/>
                <a:gd name="connsiteY9" fmla="*/ 2096594 h 2364570"/>
                <a:gd name="connsiteX10" fmla="*/ 0 w 9899060"/>
                <a:gd name="connsiteY10" fmla="*/ 2088124 h 2364570"/>
                <a:gd name="connsiteX11" fmla="*/ 0 w 9899060"/>
                <a:gd name="connsiteY11" fmla="*/ 1535231 h 2364570"/>
                <a:gd name="connsiteX0" fmla="*/ 0 w 9899060"/>
                <a:gd name="connsiteY0" fmla="*/ 1535231 h 2096594"/>
                <a:gd name="connsiteX1" fmla="*/ 1780797 w 9899060"/>
                <a:gd name="connsiteY1" fmla="*/ 1562205 h 2096594"/>
                <a:gd name="connsiteX2" fmla="*/ 3098958 w 9899060"/>
                <a:gd name="connsiteY2" fmla="*/ 303420 h 2096594"/>
                <a:gd name="connsiteX3" fmla="*/ 9227414 w 9899060"/>
                <a:gd name="connsiteY3" fmla="*/ 513953 h 2096594"/>
                <a:gd name="connsiteX4" fmla="*/ 9239290 w 9899060"/>
                <a:gd name="connsiteY4" fmla="*/ 0 h 2096594"/>
                <a:gd name="connsiteX5" fmla="*/ 9899060 w 9899060"/>
                <a:gd name="connsiteY5" fmla="*/ 493516 h 2096594"/>
                <a:gd name="connsiteX6" fmla="*/ 9239289 w 9899060"/>
                <a:gd name="connsiteY6" fmla="*/ 1473921 h 2096594"/>
                <a:gd name="connsiteX7" fmla="*/ 9215539 w 9899060"/>
                <a:gd name="connsiteY7" fmla="*/ 1007470 h 2096594"/>
                <a:gd name="connsiteX8" fmla="*/ 3407717 w 9899060"/>
                <a:gd name="connsiteY8" fmla="*/ 825934 h 2096594"/>
                <a:gd name="connsiteX9" fmla="*/ 2018304 w 9899060"/>
                <a:gd name="connsiteY9" fmla="*/ 2096594 h 2096594"/>
                <a:gd name="connsiteX10" fmla="*/ 0 w 9899060"/>
                <a:gd name="connsiteY10" fmla="*/ 2088124 h 2096594"/>
                <a:gd name="connsiteX11" fmla="*/ 0 w 9899060"/>
                <a:gd name="connsiteY11" fmla="*/ 1535231 h 2096594"/>
                <a:gd name="connsiteX0" fmla="*/ 0 w 9899060"/>
                <a:gd name="connsiteY0" fmla="*/ 1535231 h 2096594"/>
                <a:gd name="connsiteX1" fmla="*/ 1780797 w 9899060"/>
                <a:gd name="connsiteY1" fmla="*/ 1562205 h 2096594"/>
                <a:gd name="connsiteX2" fmla="*/ 3098958 w 9899060"/>
                <a:gd name="connsiteY2" fmla="*/ 303420 h 2096594"/>
                <a:gd name="connsiteX3" fmla="*/ 9227414 w 9899060"/>
                <a:gd name="connsiteY3" fmla="*/ 513953 h 2096594"/>
                <a:gd name="connsiteX4" fmla="*/ 9239290 w 9899060"/>
                <a:gd name="connsiteY4" fmla="*/ 0 h 2096594"/>
                <a:gd name="connsiteX5" fmla="*/ 9899060 w 9899060"/>
                <a:gd name="connsiteY5" fmla="*/ 754773 h 2096594"/>
                <a:gd name="connsiteX6" fmla="*/ 9239289 w 9899060"/>
                <a:gd name="connsiteY6" fmla="*/ 1473921 h 2096594"/>
                <a:gd name="connsiteX7" fmla="*/ 9215539 w 9899060"/>
                <a:gd name="connsiteY7" fmla="*/ 1007470 h 2096594"/>
                <a:gd name="connsiteX8" fmla="*/ 3407717 w 9899060"/>
                <a:gd name="connsiteY8" fmla="*/ 825934 h 2096594"/>
                <a:gd name="connsiteX9" fmla="*/ 2018304 w 9899060"/>
                <a:gd name="connsiteY9" fmla="*/ 2096594 h 2096594"/>
                <a:gd name="connsiteX10" fmla="*/ 0 w 9899060"/>
                <a:gd name="connsiteY10" fmla="*/ 2088124 h 2096594"/>
                <a:gd name="connsiteX11" fmla="*/ 0 w 9899060"/>
                <a:gd name="connsiteY11" fmla="*/ 1535231 h 2096594"/>
                <a:gd name="connsiteX0" fmla="*/ 0 w 9899060"/>
                <a:gd name="connsiteY0" fmla="*/ 1452104 h 2013467"/>
                <a:gd name="connsiteX1" fmla="*/ 1780797 w 9899060"/>
                <a:gd name="connsiteY1" fmla="*/ 1479078 h 2013467"/>
                <a:gd name="connsiteX2" fmla="*/ 3098958 w 9899060"/>
                <a:gd name="connsiteY2" fmla="*/ 220293 h 2013467"/>
                <a:gd name="connsiteX3" fmla="*/ 9227414 w 9899060"/>
                <a:gd name="connsiteY3" fmla="*/ 430826 h 2013467"/>
                <a:gd name="connsiteX4" fmla="*/ 9263041 w 9899060"/>
                <a:gd name="connsiteY4" fmla="*/ 0 h 2013467"/>
                <a:gd name="connsiteX5" fmla="*/ 9899060 w 9899060"/>
                <a:gd name="connsiteY5" fmla="*/ 671646 h 2013467"/>
                <a:gd name="connsiteX6" fmla="*/ 9239289 w 9899060"/>
                <a:gd name="connsiteY6" fmla="*/ 1390794 h 2013467"/>
                <a:gd name="connsiteX7" fmla="*/ 9215539 w 9899060"/>
                <a:gd name="connsiteY7" fmla="*/ 924343 h 2013467"/>
                <a:gd name="connsiteX8" fmla="*/ 3407717 w 9899060"/>
                <a:gd name="connsiteY8" fmla="*/ 742807 h 2013467"/>
                <a:gd name="connsiteX9" fmla="*/ 2018304 w 9899060"/>
                <a:gd name="connsiteY9" fmla="*/ 2013467 h 2013467"/>
                <a:gd name="connsiteX10" fmla="*/ 0 w 9899060"/>
                <a:gd name="connsiteY10" fmla="*/ 2004997 h 2013467"/>
                <a:gd name="connsiteX11" fmla="*/ 0 w 9899060"/>
                <a:gd name="connsiteY11" fmla="*/ 1452104 h 2013467"/>
                <a:gd name="connsiteX0" fmla="*/ 0 w 9899060"/>
                <a:gd name="connsiteY0" fmla="*/ 1452104 h 2013467"/>
                <a:gd name="connsiteX1" fmla="*/ 1780797 w 9899060"/>
                <a:gd name="connsiteY1" fmla="*/ 1479078 h 2013467"/>
                <a:gd name="connsiteX2" fmla="*/ 3098958 w 9899060"/>
                <a:gd name="connsiteY2" fmla="*/ 220293 h 2013467"/>
                <a:gd name="connsiteX3" fmla="*/ 9227414 w 9899060"/>
                <a:gd name="connsiteY3" fmla="*/ 300197 h 2013467"/>
                <a:gd name="connsiteX4" fmla="*/ 9263041 w 9899060"/>
                <a:gd name="connsiteY4" fmla="*/ 0 h 2013467"/>
                <a:gd name="connsiteX5" fmla="*/ 9899060 w 9899060"/>
                <a:gd name="connsiteY5" fmla="*/ 671646 h 2013467"/>
                <a:gd name="connsiteX6" fmla="*/ 9239289 w 9899060"/>
                <a:gd name="connsiteY6" fmla="*/ 1390794 h 2013467"/>
                <a:gd name="connsiteX7" fmla="*/ 9215539 w 9899060"/>
                <a:gd name="connsiteY7" fmla="*/ 924343 h 2013467"/>
                <a:gd name="connsiteX8" fmla="*/ 3407717 w 9899060"/>
                <a:gd name="connsiteY8" fmla="*/ 742807 h 2013467"/>
                <a:gd name="connsiteX9" fmla="*/ 2018304 w 9899060"/>
                <a:gd name="connsiteY9" fmla="*/ 2013467 h 2013467"/>
                <a:gd name="connsiteX10" fmla="*/ 0 w 9899060"/>
                <a:gd name="connsiteY10" fmla="*/ 2004997 h 2013467"/>
                <a:gd name="connsiteX11" fmla="*/ 0 w 9899060"/>
                <a:gd name="connsiteY11" fmla="*/ 1452104 h 2013467"/>
                <a:gd name="connsiteX0" fmla="*/ 0 w 9899060"/>
                <a:gd name="connsiteY0" fmla="*/ 1452104 h 2013467"/>
                <a:gd name="connsiteX1" fmla="*/ 1780797 w 9899060"/>
                <a:gd name="connsiteY1" fmla="*/ 1479078 h 2013467"/>
                <a:gd name="connsiteX2" fmla="*/ 3098958 w 9899060"/>
                <a:gd name="connsiteY2" fmla="*/ 220293 h 2013467"/>
                <a:gd name="connsiteX3" fmla="*/ 9227414 w 9899060"/>
                <a:gd name="connsiteY3" fmla="*/ 300197 h 2013467"/>
                <a:gd name="connsiteX4" fmla="*/ 9263041 w 9899060"/>
                <a:gd name="connsiteY4" fmla="*/ 0 h 2013467"/>
                <a:gd name="connsiteX5" fmla="*/ 9899060 w 9899060"/>
                <a:gd name="connsiteY5" fmla="*/ 671646 h 2013467"/>
                <a:gd name="connsiteX6" fmla="*/ 9239289 w 9899060"/>
                <a:gd name="connsiteY6" fmla="*/ 1390794 h 2013467"/>
                <a:gd name="connsiteX7" fmla="*/ 9215539 w 9899060"/>
                <a:gd name="connsiteY7" fmla="*/ 829341 h 2013467"/>
                <a:gd name="connsiteX8" fmla="*/ 3407717 w 9899060"/>
                <a:gd name="connsiteY8" fmla="*/ 742807 h 2013467"/>
                <a:gd name="connsiteX9" fmla="*/ 2018304 w 9899060"/>
                <a:gd name="connsiteY9" fmla="*/ 2013467 h 2013467"/>
                <a:gd name="connsiteX10" fmla="*/ 0 w 9899060"/>
                <a:gd name="connsiteY10" fmla="*/ 2004997 h 2013467"/>
                <a:gd name="connsiteX11" fmla="*/ 0 w 9899060"/>
                <a:gd name="connsiteY11" fmla="*/ 1452104 h 2013467"/>
                <a:gd name="connsiteX0" fmla="*/ 0 w 9899060"/>
                <a:gd name="connsiteY0" fmla="*/ 1618358 h 2179721"/>
                <a:gd name="connsiteX1" fmla="*/ 1780797 w 9899060"/>
                <a:gd name="connsiteY1" fmla="*/ 1645332 h 2179721"/>
                <a:gd name="connsiteX2" fmla="*/ 3098958 w 9899060"/>
                <a:gd name="connsiteY2" fmla="*/ 386547 h 2179721"/>
                <a:gd name="connsiteX3" fmla="*/ 9227414 w 9899060"/>
                <a:gd name="connsiteY3" fmla="*/ 466451 h 2179721"/>
                <a:gd name="connsiteX4" fmla="*/ 9263041 w 9899060"/>
                <a:gd name="connsiteY4" fmla="*/ 0 h 2179721"/>
                <a:gd name="connsiteX5" fmla="*/ 9899060 w 9899060"/>
                <a:gd name="connsiteY5" fmla="*/ 837900 h 2179721"/>
                <a:gd name="connsiteX6" fmla="*/ 9239289 w 9899060"/>
                <a:gd name="connsiteY6" fmla="*/ 1557048 h 2179721"/>
                <a:gd name="connsiteX7" fmla="*/ 9215539 w 9899060"/>
                <a:gd name="connsiteY7" fmla="*/ 995595 h 2179721"/>
                <a:gd name="connsiteX8" fmla="*/ 3407717 w 9899060"/>
                <a:gd name="connsiteY8" fmla="*/ 909061 h 2179721"/>
                <a:gd name="connsiteX9" fmla="*/ 2018304 w 9899060"/>
                <a:gd name="connsiteY9" fmla="*/ 2179721 h 2179721"/>
                <a:gd name="connsiteX10" fmla="*/ 0 w 9899060"/>
                <a:gd name="connsiteY10" fmla="*/ 2171251 h 2179721"/>
                <a:gd name="connsiteX11" fmla="*/ 0 w 9899060"/>
                <a:gd name="connsiteY11" fmla="*/ 1618358 h 2179721"/>
                <a:gd name="connsiteX0" fmla="*/ 0 w 9899060"/>
                <a:gd name="connsiteY0" fmla="*/ 1618358 h 2179721"/>
                <a:gd name="connsiteX1" fmla="*/ 1780797 w 9899060"/>
                <a:gd name="connsiteY1" fmla="*/ 1645332 h 2179721"/>
                <a:gd name="connsiteX2" fmla="*/ 3098958 w 9899060"/>
                <a:gd name="connsiteY2" fmla="*/ 386547 h 2179721"/>
                <a:gd name="connsiteX3" fmla="*/ 9227414 w 9899060"/>
                <a:gd name="connsiteY3" fmla="*/ 466451 h 2179721"/>
                <a:gd name="connsiteX4" fmla="*/ 9263041 w 9899060"/>
                <a:gd name="connsiteY4" fmla="*/ 0 h 2179721"/>
                <a:gd name="connsiteX5" fmla="*/ 9899060 w 9899060"/>
                <a:gd name="connsiteY5" fmla="*/ 707271 h 2179721"/>
                <a:gd name="connsiteX6" fmla="*/ 9239289 w 9899060"/>
                <a:gd name="connsiteY6" fmla="*/ 1557048 h 2179721"/>
                <a:gd name="connsiteX7" fmla="*/ 9215539 w 9899060"/>
                <a:gd name="connsiteY7" fmla="*/ 995595 h 2179721"/>
                <a:gd name="connsiteX8" fmla="*/ 3407717 w 9899060"/>
                <a:gd name="connsiteY8" fmla="*/ 909061 h 2179721"/>
                <a:gd name="connsiteX9" fmla="*/ 2018304 w 9899060"/>
                <a:gd name="connsiteY9" fmla="*/ 2179721 h 2179721"/>
                <a:gd name="connsiteX10" fmla="*/ 0 w 9899060"/>
                <a:gd name="connsiteY10" fmla="*/ 2171251 h 2179721"/>
                <a:gd name="connsiteX11" fmla="*/ 0 w 9899060"/>
                <a:gd name="connsiteY11" fmla="*/ 1618358 h 2179721"/>
                <a:gd name="connsiteX0" fmla="*/ 0 w 9899060"/>
                <a:gd name="connsiteY0" fmla="*/ 1618358 h 2179721"/>
                <a:gd name="connsiteX1" fmla="*/ 1780797 w 9899060"/>
                <a:gd name="connsiteY1" fmla="*/ 1645332 h 2179721"/>
                <a:gd name="connsiteX2" fmla="*/ 3098958 w 9899060"/>
                <a:gd name="connsiteY2" fmla="*/ 386547 h 2179721"/>
                <a:gd name="connsiteX3" fmla="*/ 9227414 w 9899060"/>
                <a:gd name="connsiteY3" fmla="*/ 466451 h 2179721"/>
                <a:gd name="connsiteX4" fmla="*/ 9263041 w 9899060"/>
                <a:gd name="connsiteY4" fmla="*/ 0 h 2179721"/>
                <a:gd name="connsiteX5" fmla="*/ 9899060 w 9899060"/>
                <a:gd name="connsiteY5" fmla="*/ 707271 h 2179721"/>
                <a:gd name="connsiteX6" fmla="*/ 9251165 w 9899060"/>
                <a:gd name="connsiteY6" fmla="*/ 1438295 h 2179721"/>
                <a:gd name="connsiteX7" fmla="*/ 9215539 w 9899060"/>
                <a:gd name="connsiteY7" fmla="*/ 995595 h 2179721"/>
                <a:gd name="connsiteX8" fmla="*/ 3407717 w 9899060"/>
                <a:gd name="connsiteY8" fmla="*/ 909061 h 2179721"/>
                <a:gd name="connsiteX9" fmla="*/ 2018304 w 9899060"/>
                <a:gd name="connsiteY9" fmla="*/ 2179721 h 2179721"/>
                <a:gd name="connsiteX10" fmla="*/ 0 w 9899060"/>
                <a:gd name="connsiteY10" fmla="*/ 2171251 h 2179721"/>
                <a:gd name="connsiteX11" fmla="*/ 0 w 9899060"/>
                <a:gd name="connsiteY11" fmla="*/ 1618358 h 2179721"/>
                <a:gd name="connsiteX0" fmla="*/ 0 w 9899060"/>
                <a:gd name="connsiteY0" fmla="*/ 1618358 h 2179721"/>
                <a:gd name="connsiteX1" fmla="*/ 1780797 w 9899060"/>
                <a:gd name="connsiteY1" fmla="*/ 1645332 h 2179721"/>
                <a:gd name="connsiteX2" fmla="*/ 3098958 w 9899060"/>
                <a:gd name="connsiteY2" fmla="*/ 386547 h 2179721"/>
                <a:gd name="connsiteX3" fmla="*/ 9203664 w 9899060"/>
                <a:gd name="connsiteY3" fmla="*/ 383324 h 2179721"/>
                <a:gd name="connsiteX4" fmla="*/ 9263041 w 9899060"/>
                <a:gd name="connsiteY4" fmla="*/ 0 h 2179721"/>
                <a:gd name="connsiteX5" fmla="*/ 9899060 w 9899060"/>
                <a:gd name="connsiteY5" fmla="*/ 707271 h 2179721"/>
                <a:gd name="connsiteX6" fmla="*/ 9251165 w 9899060"/>
                <a:gd name="connsiteY6" fmla="*/ 1438295 h 2179721"/>
                <a:gd name="connsiteX7" fmla="*/ 9215539 w 9899060"/>
                <a:gd name="connsiteY7" fmla="*/ 995595 h 2179721"/>
                <a:gd name="connsiteX8" fmla="*/ 3407717 w 9899060"/>
                <a:gd name="connsiteY8" fmla="*/ 909061 h 2179721"/>
                <a:gd name="connsiteX9" fmla="*/ 2018304 w 9899060"/>
                <a:gd name="connsiteY9" fmla="*/ 2179721 h 2179721"/>
                <a:gd name="connsiteX10" fmla="*/ 0 w 9899060"/>
                <a:gd name="connsiteY10" fmla="*/ 2171251 h 2179721"/>
                <a:gd name="connsiteX11" fmla="*/ 0 w 9899060"/>
                <a:gd name="connsiteY11" fmla="*/ 1618358 h 2179721"/>
                <a:gd name="connsiteX0" fmla="*/ 0 w 9899060"/>
                <a:gd name="connsiteY0" fmla="*/ 1677735 h 2239098"/>
                <a:gd name="connsiteX1" fmla="*/ 1780797 w 9899060"/>
                <a:gd name="connsiteY1" fmla="*/ 1704709 h 2239098"/>
                <a:gd name="connsiteX2" fmla="*/ 3098958 w 9899060"/>
                <a:gd name="connsiteY2" fmla="*/ 445924 h 2239098"/>
                <a:gd name="connsiteX3" fmla="*/ 9203664 w 9899060"/>
                <a:gd name="connsiteY3" fmla="*/ 442701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1054972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780797 w 9899060"/>
                <a:gd name="connsiteY1" fmla="*/ 1704709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1054972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780797 w 9899060"/>
                <a:gd name="connsiteY1" fmla="*/ 1704709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697670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840174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840174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840174 w 9899060"/>
                <a:gd name="connsiteY1" fmla="*/ 1716584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863925 w 9899060"/>
                <a:gd name="connsiteY1" fmla="*/ 1692833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863925 w 9899060"/>
                <a:gd name="connsiteY1" fmla="*/ 1692833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1863925 w 9899060"/>
                <a:gd name="connsiteY1" fmla="*/ 1692833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4417119 w 9899060"/>
                <a:gd name="connsiteY1" fmla="*/ 1692833 h 2239098"/>
                <a:gd name="connsiteX2" fmla="*/ 3098958 w 9899060"/>
                <a:gd name="connsiteY2" fmla="*/ 445924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4417119 w 9899060"/>
                <a:gd name="connsiteY1" fmla="*/ 1692833 h 2239098"/>
                <a:gd name="connsiteX2" fmla="*/ 5533400 w 9899060"/>
                <a:gd name="connsiteY2" fmla="*/ 469675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2018304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4417119 w 9899060"/>
                <a:gd name="connsiteY1" fmla="*/ 1692833 h 2239098"/>
                <a:gd name="connsiteX2" fmla="*/ 5533400 w 9899060"/>
                <a:gd name="connsiteY2" fmla="*/ 469675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3407717 w 9899060"/>
                <a:gd name="connsiteY8" fmla="*/ 968438 h 2239098"/>
                <a:gd name="connsiteX9" fmla="*/ 5200891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4417119 w 9899060"/>
                <a:gd name="connsiteY1" fmla="*/ 1692833 h 2239098"/>
                <a:gd name="connsiteX2" fmla="*/ 5533400 w 9899060"/>
                <a:gd name="connsiteY2" fmla="*/ 469675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6127166 w 9899060"/>
                <a:gd name="connsiteY8" fmla="*/ 1004064 h 2239098"/>
                <a:gd name="connsiteX9" fmla="*/ 5200891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9098"/>
                <a:gd name="connsiteX1" fmla="*/ 4417119 w 9899060"/>
                <a:gd name="connsiteY1" fmla="*/ 1692833 h 2239098"/>
                <a:gd name="connsiteX2" fmla="*/ 5533400 w 9899060"/>
                <a:gd name="connsiteY2" fmla="*/ 469675 h 2239098"/>
                <a:gd name="connsiteX3" fmla="*/ 9215540 w 9899060"/>
                <a:gd name="connsiteY3" fmla="*/ 490202 h 2239098"/>
                <a:gd name="connsiteX4" fmla="*/ 9215539 w 9899060"/>
                <a:gd name="connsiteY4" fmla="*/ 0 h 2239098"/>
                <a:gd name="connsiteX5" fmla="*/ 9899060 w 9899060"/>
                <a:gd name="connsiteY5" fmla="*/ 766648 h 2239098"/>
                <a:gd name="connsiteX6" fmla="*/ 9251165 w 9899060"/>
                <a:gd name="connsiteY6" fmla="*/ 1497672 h 2239098"/>
                <a:gd name="connsiteX7" fmla="*/ 9215539 w 9899060"/>
                <a:gd name="connsiteY7" fmla="*/ 983720 h 2239098"/>
                <a:gd name="connsiteX8" fmla="*/ 5865909 w 9899060"/>
                <a:gd name="connsiteY8" fmla="*/ 968438 h 2239098"/>
                <a:gd name="connsiteX9" fmla="*/ 5200891 w 9899060"/>
                <a:gd name="connsiteY9" fmla="*/ 2239098 h 2239098"/>
                <a:gd name="connsiteX10" fmla="*/ 0 w 9899060"/>
                <a:gd name="connsiteY10" fmla="*/ 2230628 h 2239098"/>
                <a:gd name="connsiteX11" fmla="*/ 0 w 9899060"/>
                <a:gd name="connsiteY11" fmla="*/ 1677735 h 2239098"/>
                <a:gd name="connsiteX0" fmla="*/ 0 w 9899060"/>
                <a:gd name="connsiteY0" fmla="*/ 1677735 h 2230628"/>
                <a:gd name="connsiteX1" fmla="*/ 4417119 w 9899060"/>
                <a:gd name="connsiteY1" fmla="*/ 1692833 h 2230628"/>
                <a:gd name="connsiteX2" fmla="*/ 5533400 w 9899060"/>
                <a:gd name="connsiteY2" fmla="*/ 469675 h 2230628"/>
                <a:gd name="connsiteX3" fmla="*/ 9215540 w 9899060"/>
                <a:gd name="connsiteY3" fmla="*/ 490202 h 2230628"/>
                <a:gd name="connsiteX4" fmla="*/ 9215539 w 9899060"/>
                <a:gd name="connsiteY4" fmla="*/ 0 h 2230628"/>
                <a:gd name="connsiteX5" fmla="*/ 9899060 w 9899060"/>
                <a:gd name="connsiteY5" fmla="*/ 766648 h 2230628"/>
                <a:gd name="connsiteX6" fmla="*/ 9251165 w 9899060"/>
                <a:gd name="connsiteY6" fmla="*/ 1497672 h 2230628"/>
                <a:gd name="connsiteX7" fmla="*/ 9215539 w 9899060"/>
                <a:gd name="connsiteY7" fmla="*/ 983720 h 2230628"/>
                <a:gd name="connsiteX8" fmla="*/ 5865909 w 9899060"/>
                <a:gd name="connsiteY8" fmla="*/ 968438 h 2230628"/>
                <a:gd name="connsiteX9" fmla="*/ 4809005 w 9899060"/>
                <a:gd name="connsiteY9" fmla="*/ 2215347 h 2230628"/>
                <a:gd name="connsiteX10" fmla="*/ 0 w 9899060"/>
                <a:gd name="connsiteY10" fmla="*/ 2230628 h 2230628"/>
                <a:gd name="connsiteX11" fmla="*/ 0 w 9899060"/>
                <a:gd name="connsiteY11" fmla="*/ 1677735 h 2230628"/>
                <a:gd name="connsiteX0" fmla="*/ 0 w 9899060"/>
                <a:gd name="connsiteY0" fmla="*/ 1677735 h 2250973"/>
                <a:gd name="connsiteX1" fmla="*/ 4417119 w 9899060"/>
                <a:gd name="connsiteY1" fmla="*/ 1692833 h 2250973"/>
                <a:gd name="connsiteX2" fmla="*/ 5533400 w 9899060"/>
                <a:gd name="connsiteY2" fmla="*/ 469675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5865909 w 9899060"/>
                <a:gd name="connsiteY8" fmla="*/ 968438 h 2250973"/>
                <a:gd name="connsiteX9" fmla="*/ 4619000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677735 h 2250973"/>
                <a:gd name="connsiteX0" fmla="*/ 0 w 9899060"/>
                <a:gd name="connsiteY0" fmla="*/ 1677735 h 2250973"/>
                <a:gd name="connsiteX1" fmla="*/ 3514595 w 9899060"/>
                <a:gd name="connsiteY1" fmla="*/ 1716583 h 2250973"/>
                <a:gd name="connsiteX2" fmla="*/ 5533400 w 9899060"/>
                <a:gd name="connsiteY2" fmla="*/ 469675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5865909 w 9899060"/>
                <a:gd name="connsiteY8" fmla="*/ 968438 h 2250973"/>
                <a:gd name="connsiteX9" fmla="*/ 4619000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677735 h 2250973"/>
                <a:gd name="connsiteX0" fmla="*/ 0 w 9899060"/>
                <a:gd name="connsiteY0" fmla="*/ 1677735 h 2250973"/>
                <a:gd name="connsiteX1" fmla="*/ 3514595 w 9899060"/>
                <a:gd name="connsiteY1" fmla="*/ 1716583 h 2250973"/>
                <a:gd name="connsiteX2" fmla="*/ 5533400 w 9899060"/>
                <a:gd name="connsiteY2" fmla="*/ 469675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5865909 w 9899060"/>
                <a:gd name="connsiteY8" fmla="*/ 968438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677735 h 2250973"/>
                <a:gd name="connsiteX0" fmla="*/ 0 w 9899060"/>
                <a:gd name="connsiteY0" fmla="*/ 1677735 h 2250973"/>
                <a:gd name="connsiteX1" fmla="*/ 3514595 w 9899060"/>
                <a:gd name="connsiteY1" fmla="*/ 1716583 h 2250973"/>
                <a:gd name="connsiteX2" fmla="*/ 4666502 w 9899060"/>
                <a:gd name="connsiteY2" fmla="*/ 434049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5865909 w 9899060"/>
                <a:gd name="connsiteY8" fmla="*/ 968438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677735 h 2250973"/>
                <a:gd name="connsiteX0" fmla="*/ 0 w 9899060"/>
                <a:gd name="connsiteY0" fmla="*/ 1677735 h 2250973"/>
                <a:gd name="connsiteX1" fmla="*/ 3514595 w 9899060"/>
                <a:gd name="connsiteY1" fmla="*/ 1716583 h 2250973"/>
                <a:gd name="connsiteX2" fmla="*/ 4666502 w 9899060"/>
                <a:gd name="connsiteY2" fmla="*/ 434049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5105889 w 9899060"/>
                <a:gd name="connsiteY8" fmla="*/ 980314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677735 h 2250973"/>
                <a:gd name="connsiteX0" fmla="*/ 0 w 9899060"/>
                <a:gd name="connsiteY0" fmla="*/ 1677735 h 2250973"/>
                <a:gd name="connsiteX1" fmla="*/ 3514595 w 9899060"/>
                <a:gd name="connsiteY1" fmla="*/ 1716583 h 2250973"/>
                <a:gd name="connsiteX2" fmla="*/ 4666502 w 9899060"/>
                <a:gd name="connsiteY2" fmla="*/ 434049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4987135 w 9899060"/>
                <a:gd name="connsiteY8" fmla="*/ 980314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677735 h 2250973"/>
                <a:gd name="connsiteX0" fmla="*/ 0 w 9899060"/>
                <a:gd name="connsiteY0" fmla="*/ 1713361 h 2250973"/>
                <a:gd name="connsiteX1" fmla="*/ 3514595 w 9899060"/>
                <a:gd name="connsiteY1" fmla="*/ 1716583 h 2250973"/>
                <a:gd name="connsiteX2" fmla="*/ 4666502 w 9899060"/>
                <a:gd name="connsiteY2" fmla="*/ 434049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4987135 w 9899060"/>
                <a:gd name="connsiteY8" fmla="*/ 980314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713361 h 2250973"/>
                <a:gd name="connsiteX0" fmla="*/ 0 w 9899060"/>
                <a:gd name="connsiteY0" fmla="*/ 1713361 h 2250973"/>
                <a:gd name="connsiteX1" fmla="*/ 3514595 w 9899060"/>
                <a:gd name="connsiteY1" fmla="*/ 1716583 h 2250973"/>
                <a:gd name="connsiteX2" fmla="*/ 4666502 w 9899060"/>
                <a:gd name="connsiteY2" fmla="*/ 434049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15539 w 9899060"/>
                <a:gd name="connsiteY7" fmla="*/ 983720 h 2250973"/>
                <a:gd name="connsiteX8" fmla="*/ 4963384 w 9899060"/>
                <a:gd name="connsiteY8" fmla="*/ 1004064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713361 h 2250973"/>
                <a:gd name="connsiteX0" fmla="*/ 0 w 9899060"/>
                <a:gd name="connsiteY0" fmla="*/ 1713361 h 2250973"/>
                <a:gd name="connsiteX1" fmla="*/ 3514595 w 9899060"/>
                <a:gd name="connsiteY1" fmla="*/ 1716583 h 2250973"/>
                <a:gd name="connsiteX2" fmla="*/ 4666502 w 9899060"/>
                <a:gd name="connsiteY2" fmla="*/ 434049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03664 w 9899060"/>
                <a:gd name="connsiteY7" fmla="*/ 995596 h 2250973"/>
                <a:gd name="connsiteX8" fmla="*/ 4963384 w 9899060"/>
                <a:gd name="connsiteY8" fmla="*/ 1004064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713361 h 2250973"/>
                <a:gd name="connsiteX0" fmla="*/ 0 w 9899060"/>
                <a:gd name="connsiteY0" fmla="*/ 1713361 h 2250973"/>
                <a:gd name="connsiteX1" fmla="*/ 3514595 w 9899060"/>
                <a:gd name="connsiteY1" fmla="*/ 1716583 h 2250973"/>
                <a:gd name="connsiteX2" fmla="*/ 4678377 w 9899060"/>
                <a:gd name="connsiteY2" fmla="*/ 457800 h 2250973"/>
                <a:gd name="connsiteX3" fmla="*/ 9215540 w 9899060"/>
                <a:gd name="connsiteY3" fmla="*/ 490202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03664 w 9899060"/>
                <a:gd name="connsiteY7" fmla="*/ 995596 h 2250973"/>
                <a:gd name="connsiteX8" fmla="*/ 4963384 w 9899060"/>
                <a:gd name="connsiteY8" fmla="*/ 1004064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713361 h 2250973"/>
                <a:gd name="connsiteX0" fmla="*/ 0 w 9899060"/>
                <a:gd name="connsiteY0" fmla="*/ 1713361 h 2250973"/>
                <a:gd name="connsiteX1" fmla="*/ 3514595 w 9899060"/>
                <a:gd name="connsiteY1" fmla="*/ 1716583 h 2250973"/>
                <a:gd name="connsiteX2" fmla="*/ 4678377 w 9899060"/>
                <a:gd name="connsiteY2" fmla="*/ 457800 h 2250973"/>
                <a:gd name="connsiteX3" fmla="*/ 9334293 w 9899060"/>
                <a:gd name="connsiteY3" fmla="*/ 513953 h 2250973"/>
                <a:gd name="connsiteX4" fmla="*/ 9215539 w 9899060"/>
                <a:gd name="connsiteY4" fmla="*/ 0 h 2250973"/>
                <a:gd name="connsiteX5" fmla="*/ 9899060 w 9899060"/>
                <a:gd name="connsiteY5" fmla="*/ 766648 h 2250973"/>
                <a:gd name="connsiteX6" fmla="*/ 9251165 w 9899060"/>
                <a:gd name="connsiteY6" fmla="*/ 1497672 h 2250973"/>
                <a:gd name="connsiteX7" fmla="*/ 9203664 w 9899060"/>
                <a:gd name="connsiteY7" fmla="*/ 995596 h 2250973"/>
                <a:gd name="connsiteX8" fmla="*/ 4963384 w 9899060"/>
                <a:gd name="connsiteY8" fmla="*/ 1004064 h 2250973"/>
                <a:gd name="connsiteX9" fmla="*/ 3823353 w 9899060"/>
                <a:gd name="connsiteY9" fmla="*/ 2250973 h 2250973"/>
                <a:gd name="connsiteX10" fmla="*/ 0 w 9899060"/>
                <a:gd name="connsiteY10" fmla="*/ 2230628 h 2250973"/>
                <a:gd name="connsiteX11" fmla="*/ 0 w 9899060"/>
                <a:gd name="connsiteY11" fmla="*/ 1713361 h 2250973"/>
                <a:gd name="connsiteX0" fmla="*/ 0 w 9899060"/>
                <a:gd name="connsiteY0" fmla="*/ 1618358 h 2155970"/>
                <a:gd name="connsiteX1" fmla="*/ 3514595 w 9899060"/>
                <a:gd name="connsiteY1" fmla="*/ 1621580 h 2155970"/>
                <a:gd name="connsiteX2" fmla="*/ 4678377 w 9899060"/>
                <a:gd name="connsiteY2" fmla="*/ 362797 h 2155970"/>
                <a:gd name="connsiteX3" fmla="*/ 9334293 w 9899060"/>
                <a:gd name="connsiteY3" fmla="*/ 418950 h 2155970"/>
                <a:gd name="connsiteX4" fmla="*/ 9310542 w 9899060"/>
                <a:gd name="connsiteY4" fmla="*/ 0 h 2155970"/>
                <a:gd name="connsiteX5" fmla="*/ 9899060 w 9899060"/>
                <a:gd name="connsiteY5" fmla="*/ 671645 h 2155970"/>
                <a:gd name="connsiteX6" fmla="*/ 9251165 w 9899060"/>
                <a:gd name="connsiteY6" fmla="*/ 1402669 h 2155970"/>
                <a:gd name="connsiteX7" fmla="*/ 9203664 w 9899060"/>
                <a:gd name="connsiteY7" fmla="*/ 900593 h 2155970"/>
                <a:gd name="connsiteX8" fmla="*/ 4963384 w 9899060"/>
                <a:gd name="connsiteY8" fmla="*/ 909061 h 2155970"/>
                <a:gd name="connsiteX9" fmla="*/ 3823353 w 9899060"/>
                <a:gd name="connsiteY9" fmla="*/ 2155970 h 2155970"/>
                <a:gd name="connsiteX10" fmla="*/ 0 w 9899060"/>
                <a:gd name="connsiteY10" fmla="*/ 2135625 h 2155970"/>
                <a:gd name="connsiteX11" fmla="*/ 0 w 9899060"/>
                <a:gd name="connsiteY11" fmla="*/ 1618358 h 2155970"/>
                <a:gd name="connsiteX0" fmla="*/ 0 w 9899060"/>
                <a:gd name="connsiteY0" fmla="*/ 1570857 h 2108469"/>
                <a:gd name="connsiteX1" fmla="*/ 3514595 w 9899060"/>
                <a:gd name="connsiteY1" fmla="*/ 1574079 h 2108469"/>
                <a:gd name="connsiteX2" fmla="*/ 4678377 w 9899060"/>
                <a:gd name="connsiteY2" fmla="*/ 315296 h 2108469"/>
                <a:gd name="connsiteX3" fmla="*/ 9334293 w 9899060"/>
                <a:gd name="connsiteY3" fmla="*/ 371449 h 2108469"/>
                <a:gd name="connsiteX4" fmla="*/ 9310542 w 9899060"/>
                <a:gd name="connsiteY4" fmla="*/ 0 h 2108469"/>
                <a:gd name="connsiteX5" fmla="*/ 9899060 w 9899060"/>
                <a:gd name="connsiteY5" fmla="*/ 624144 h 2108469"/>
                <a:gd name="connsiteX6" fmla="*/ 9251165 w 9899060"/>
                <a:gd name="connsiteY6" fmla="*/ 1355168 h 2108469"/>
                <a:gd name="connsiteX7" fmla="*/ 9203664 w 9899060"/>
                <a:gd name="connsiteY7" fmla="*/ 853092 h 2108469"/>
                <a:gd name="connsiteX8" fmla="*/ 4963384 w 9899060"/>
                <a:gd name="connsiteY8" fmla="*/ 861560 h 2108469"/>
                <a:gd name="connsiteX9" fmla="*/ 3823353 w 9899060"/>
                <a:gd name="connsiteY9" fmla="*/ 2108469 h 2108469"/>
                <a:gd name="connsiteX10" fmla="*/ 0 w 9899060"/>
                <a:gd name="connsiteY10" fmla="*/ 2088124 h 2108469"/>
                <a:gd name="connsiteX11" fmla="*/ 0 w 9899060"/>
                <a:gd name="connsiteY11" fmla="*/ 1570857 h 2108469"/>
                <a:gd name="connsiteX0" fmla="*/ 0 w 9899060"/>
                <a:gd name="connsiteY0" fmla="*/ 1570857 h 2108469"/>
                <a:gd name="connsiteX1" fmla="*/ 3514595 w 9899060"/>
                <a:gd name="connsiteY1" fmla="*/ 1574079 h 2108469"/>
                <a:gd name="connsiteX2" fmla="*/ 4678377 w 9899060"/>
                <a:gd name="connsiteY2" fmla="*/ 315296 h 2108469"/>
                <a:gd name="connsiteX3" fmla="*/ 9334293 w 9899060"/>
                <a:gd name="connsiteY3" fmla="*/ 371449 h 2108469"/>
                <a:gd name="connsiteX4" fmla="*/ 9334293 w 9899060"/>
                <a:gd name="connsiteY4" fmla="*/ 0 h 2108469"/>
                <a:gd name="connsiteX5" fmla="*/ 9899060 w 9899060"/>
                <a:gd name="connsiteY5" fmla="*/ 624144 h 2108469"/>
                <a:gd name="connsiteX6" fmla="*/ 9251165 w 9899060"/>
                <a:gd name="connsiteY6" fmla="*/ 1355168 h 2108469"/>
                <a:gd name="connsiteX7" fmla="*/ 9203664 w 9899060"/>
                <a:gd name="connsiteY7" fmla="*/ 853092 h 2108469"/>
                <a:gd name="connsiteX8" fmla="*/ 4963384 w 9899060"/>
                <a:gd name="connsiteY8" fmla="*/ 861560 h 2108469"/>
                <a:gd name="connsiteX9" fmla="*/ 3823353 w 9899060"/>
                <a:gd name="connsiteY9" fmla="*/ 2108469 h 2108469"/>
                <a:gd name="connsiteX10" fmla="*/ 0 w 9899060"/>
                <a:gd name="connsiteY10" fmla="*/ 2088124 h 2108469"/>
                <a:gd name="connsiteX11" fmla="*/ 0 w 9899060"/>
                <a:gd name="connsiteY11" fmla="*/ 1570857 h 2108469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8377 w 9899060"/>
                <a:gd name="connsiteY2" fmla="*/ 279501 h 2072674"/>
                <a:gd name="connsiteX3" fmla="*/ 9334293 w 9899060"/>
                <a:gd name="connsiteY3" fmla="*/ 335654 h 2072674"/>
                <a:gd name="connsiteX4" fmla="*/ 9344055 w 9899060"/>
                <a:gd name="connsiteY4" fmla="*/ 0 h 2072674"/>
                <a:gd name="connsiteX5" fmla="*/ 9899060 w 9899060"/>
                <a:gd name="connsiteY5" fmla="*/ 588349 h 2072674"/>
                <a:gd name="connsiteX6" fmla="*/ 9251165 w 9899060"/>
                <a:gd name="connsiteY6" fmla="*/ 1319373 h 2072674"/>
                <a:gd name="connsiteX7" fmla="*/ 9203664 w 9899060"/>
                <a:gd name="connsiteY7" fmla="*/ 817297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8377 w 9899060"/>
                <a:gd name="connsiteY2" fmla="*/ 279501 h 2072674"/>
                <a:gd name="connsiteX3" fmla="*/ 9334293 w 9899060"/>
                <a:gd name="connsiteY3" fmla="*/ 335654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251165 w 9899060"/>
                <a:gd name="connsiteY6" fmla="*/ 1319373 h 2072674"/>
                <a:gd name="connsiteX7" fmla="*/ 9203664 w 9899060"/>
                <a:gd name="connsiteY7" fmla="*/ 817297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8377 w 9899060"/>
                <a:gd name="connsiteY2" fmla="*/ 279501 h 2072674"/>
                <a:gd name="connsiteX3" fmla="*/ 9334293 w 9899060"/>
                <a:gd name="connsiteY3" fmla="*/ 335654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251165 w 9899060"/>
                <a:gd name="connsiteY6" fmla="*/ 1319373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8377 w 9899060"/>
                <a:gd name="connsiteY2" fmla="*/ 279501 h 2072674"/>
                <a:gd name="connsiteX3" fmla="*/ 9334293 w 9899060"/>
                <a:gd name="connsiteY3" fmla="*/ 335654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348788 w 9899060"/>
                <a:gd name="connsiteY6" fmla="*/ 1117620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8377 w 9899060"/>
                <a:gd name="connsiteY2" fmla="*/ 279501 h 2072674"/>
                <a:gd name="connsiteX3" fmla="*/ 9344055 w 9899060"/>
                <a:gd name="connsiteY3" fmla="*/ 296605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348788 w 9899060"/>
                <a:gd name="connsiteY6" fmla="*/ 1117620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1869 w 9899060"/>
                <a:gd name="connsiteY2" fmla="*/ 286009 h 2072674"/>
                <a:gd name="connsiteX3" fmla="*/ 9344055 w 9899060"/>
                <a:gd name="connsiteY3" fmla="*/ 296605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348788 w 9899060"/>
                <a:gd name="connsiteY6" fmla="*/ 1117620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1869 w 9899060"/>
                <a:gd name="connsiteY2" fmla="*/ 286009 h 2072674"/>
                <a:gd name="connsiteX3" fmla="*/ 9344055 w 9899060"/>
                <a:gd name="connsiteY3" fmla="*/ 296605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348788 w 9899060"/>
                <a:gd name="connsiteY6" fmla="*/ 1117620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1869 w 9899060"/>
                <a:gd name="connsiteY2" fmla="*/ 286009 h 2072674"/>
                <a:gd name="connsiteX3" fmla="*/ 9344055 w 9899060"/>
                <a:gd name="connsiteY3" fmla="*/ 296605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348788 w 9899060"/>
                <a:gd name="connsiteY6" fmla="*/ 1117620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1869 w 9899060"/>
                <a:gd name="connsiteY2" fmla="*/ 286009 h 2072674"/>
                <a:gd name="connsiteX3" fmla="*/ 9344055 w 9899060"/>
                <a:gd name="connsiteY3" fmla="*/ 296605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348788 w 9899060"/>
                <a:gd name="connsiteY6" fmla="*/ 1117620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  <a:gd name="connsiteX0" fmla="*/ 0 w 9899060"/>
                <a:gd name="connsiteY0" fmla="*/ 1535062 h 2072674"/>
                <a:gd name="connsiteX1" fmla="*/ 3514595 w 9899060"/>
                <a:gd name="connsiteY1" fmla="*/ 1538284 h 2072674"/>
                <a:gd name="connsiteX2" fmla="*/ 4671869 w 9899060"/>
                <a:gd name="connsiteY2" fmla="*/ 286009 h 2072674"/>
                <a:gd name="connsiteX3" fmla="*/ 9344055 w 9899060"/>
                <a:gd name="connsiteY3" fmla="*/ 296605 h 2072674"/>
                <a:gd name="connsiteX4" fmla="*/ 9344055 w 9899060"/>
                <a:gd name="connsiteY4" fmla="*/ 0 h 2072674"/>
                <a:gd name="connsiteX5" fmla="*/ 9899060 w 9899060"/>
                <a:gd name="connsiteY5" fmla="*/ 568824 h 2072674"/>
                <a:gd name="connsiteX6" fmla="*/ 9348788 w 9899060"/>
                <a:gd name="connsiteY6" fmla="*/ 1117620 h 2072674"/>
                <a:gd name="connsiteX7" fmla="*/ 9343590 w 9899060"/>
                <a:gd name="connsiteY7" fmla="*/ 843330 h 2072674"/>
                <a:gd name="connsiteX8" fmla="*/ 4963384 w 9899060"/>
                <a:gd name="connsiteY8" fmla="*/ 825765 h 2072674"/>
                <a:gd name="connsiteX9" fmla="*/ 3823353 w 9899060"/>
                <a:gd name="connsiteY9" fmla="*/ 2072674 h 2072674"/>
                <a:gd name="connsiteX10" fmla="*/ 0 w 9899060"/>
                <a:gd name="connsiteY10" fmla="*/ 2052329 h 2072674"/>
                <a:gd name="connsiteX11" fmla="*/ 0 w 9899060"/>
                <a:gd name="connsiteY11" fmla="*/ 1535062 h 20726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9899060" h="2072674">
                  <a:moveTo>
                    <a:pt x="0" y="1535062"/>
                  </a:moveTo>
                  <a:lnTo>
                    <a:pt x="3514595" y="1538284"/>
                  </a:lnTo>
                  <a:cubicBezTo>
                    <a:pt x="3730725" y="1550160"/>
                    <a:pt x="4333026" y="288383"/>
                    <a:pt x="4671869" y="286009"/>
                  </a:cubicBezTo>
                  <a:lnTo>
                    <a:pt x="9344055" y="296605"/>
                  </a:lnTo>
                  <a:lnTo>
                    <a:pt x="9344055" y="0"/>
                  </a:lnTo>
                  <a:lnTo>
                    <a:pt x="9899060" y="568824"/>
                  </a:lnTo>
                  <a:lnTo>
                    <a:pt x="9348788" y="1117620"/>
                  </a:lnTo>
                  <a:cubicBezTo>
                    <a:pt x="9347055" y="1026190"/>
                    <a:pt x="9345323" y="934760"/>
                    <a:pt x="9343590" y="843330"/>
                  </a:cubicBezTo>
                  <a:lnTo>
                    <a:pt x="4963384" y="825765"/>
                  </a:lnTo>
                  <a:cubicBezTo>
                    <a:pt x="4678376" y="851097"/>
                    <a:pt x="4089361" y="2071881"/>
                    <a:pt x="3823353" y="2072674"/>
                  </a:cubicBezTo>
                  <a:lnTo>
                    <a:pt x="0" y="2052329"/>
                  </a:lnTo>
                  <a:lnTo>
                    <a:pt x="0" y="1535062"/>
                  </a:lnTo>
                  <a:close/>
                </a:path>
              </a:pathLst>
            </a:custGeom>
            <a:gradFill>
              <a:gsLst>
                <a:gs pos="2000">
                  <a:schemeClr val="accent6"/>
                </a:gs>
                <a:gs pos="20000">
                  <a:schemeClr val="accent6">
                    <a:alpha val="20000"/>
                  </a:schemeClr>
                </a:gs>
                <a:gs pos="51000">
                  <a:schemeClr val="accent5"/>
                </a:gs>
                <a:gs pos="74000">
                  <a:schemeClr val="accent6"/>
                </a:gs>
                <a:gs pos="83000">
                  <a:schemeClr val="accent6"/>
                </a:gs>
                <a:gs pos="100000">
                  <a:schemeClr val="accent6"/>
                </a:gs>
              </a:gsLst>
              <a:lin ang="10800000" scaled="1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404814FD-E33E-254F-AA1C-D2E9AFFB242D}"/>
                </a:ext>
              </a:extLst>
            </p:cNvPr>
            <p:cNvSpPr txBox="1"/>
            <p:nvPr/>
          </p:nvSpPr>
          <p:spPr>
            <a:xfrm>
              <a:off x="1215574" y="3794542"/>
              <a:ext cx="1438750" cy="27699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1200" dirty="0">
                  <a:latin typeface="Arial" panose="020B0604020202020204" pitchFamily="34" charset="0"/>
                  <a:cs typeface="Arial" panose="020B0604020202020204" pitchFamily="34" charset="0"/>
                </a:rPr>
                <a:t>1959 - 1960</a:t>
              </a:r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DEBCC64-F6AB-E54A-B6CC-6D44C5213027}"/>
                </a:ext>
              </a:extLst>
            </p:cNvPr>
            <p:cNvSpPr/>
            <p:nvPr/>
          </p:nvSpPr>
          <p:spPr>
            <a:xfrm>
              <a:off x="973208" y="4515278"/>
              <a:ext cx="10512630" cy="1111511"/>
            </a:xfrm>
            <a:prstGeom prst="rect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6E61A4A-BA53-9E4F-91C9-C0FCDD678A90}"/>
                </a:ext>
              </a:extLst>
            </p:cNvPr>
            <p:cNvSpPr/>
            <p:nvPr/>
          </p:nvSpPr>
          <p:spPr>
            <a:xfrm>
              <a:off x="975878" y="1306784"/>
              <a:ext cx="10509959" cy="1111511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C8BF0B7-7A9E-A046-9267-F05D8F5B5993}"/>
                </a:ext>
              </a:extLst>
            </p:cNvPr>
            <p:cNvSpPr txBox="1"/>
            <p:nvPr/>
          </p:nvSpPr>
          <p:spPr>
            <a:xfrm>
              <a:off x="446432" y="4716150"/>
              <a:ext cx="11508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Cell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3CD83A60-249F-904D-9B6E-511C1000B37B}"/>
                </a:ext>
              </a:extLst>
            </p:cNvPr>
            <p:cNvSpPr txBox="1"/>
            <p:nvPr/>
          </p:nvSpPr>
          <p:spPr>
            <a:xfrm>
              <a:off x="467168" y="5182167"/>
              <a:ext cx="11508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WE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43AA768D-E28D-2C45-A80B-0C5723008FD6}"/>
                </a:ext>
              </a:extLst>
            </p:cNvPr>
            <p:cNvSpPr txBox="1"/>
            <p:nvPr/>
          </p:nvSpPr>
          <p:spPr>
            <a:xfrm rot="16200000">
              <a:off x="-442508" y="1617191"/>
              <a:ext cx="165436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Electrocatalytic Reactions</a:t>
              </a: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82767098-3B0D-0646-B75D-9B77BC27DD47}"/>
                </a:ext>
              </a:extLst>
            </p:cNvPr>
            <p:cNvSpPr txBox="1"/>
            <p:nvPr/>
          </p:nvSpPr>
          <p:spPr>
            <a:xfrm>
              <a:off x="8586292" y="4642825"/>
              <a:ext cx="205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Quartz tube</a:t>
              </a:r>
            </a:p>
          </p:txBody>
        </p:sp>
        <p:sp>
          <p:nvSpPr>
            <p:cNvPr id="38" name="TextBox 37">
              <a:extLst>
                <a:ext uri="{FF2B5EF4-FFF2-40B4-BE49-F238E27FC236}">
                  <a16:creationId xmlns:a16="http://schemas.microsoft.com/office/drawing/2014/main" id="{C8F4D0D8-3FAD-E548-BF5E-87632DB73731}"/>
                </a:ext>
              </a:extLst>
            </p:cNvPr>
            <p:cNvSpPr txBox="1"/>
            <p:nvPr/>
          </p:nvSpPr>
          <p:spPr>
            <a:xfrm>
              <a:off x="7857862" y="5139243"/>
              <a:ext cx="1875688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sz="14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3D </a:t>
              </a:r>
              <a:r>
                <a:rPr lang="en-US" sz="1400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mesoporous ITO </a:t>
              </a:r>
            </a:p>
          </p:txBody>
        </p:sp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92DC2CF7-0AB4-A147-AB10-E12FFDC2212A}"/>
                </a:ext>
              </a:extLst>
            </p:cNvPr>
            <p:cNvSpPr txBox="1"/>
            <p:nvPr/>
          </p:nvSpPr>
          <p:spPr>
            <a:xfrm>
              <a:off x="9733550" y="5333392"/>
              <a:ext cx="132141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ITO thin film</a:t>
              </a: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C6D4BFB0-4A51-6F47-A083-79E526C5CD4D}"/>
                </a:ext>
              </a:extLst>
            </p:cNvPr>
            <p:cNvSpPr txBox="1"/>
            <p:nvPr/>
          </p:nvSpPr>
          <p:spPr>
            <a:xfrm>
              <a:off x="1200340" y="4719217"/>
              <a:ext cx="20547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Custom cell</a:t>
              </a:r>
            </a:p>
          </p:txBody>
        </p: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790272F7-4B3D-7E4F-8BCF-5F91F73763B3}"/>
                </a:ext>
              </a:extLst>
            </p:cNvPr>
            <p:cNvSpPr txBox="1"/>
            <p:nvPr/>
          </p:nvSpPr>
          <p:spPr>
            <a:xfrm>
              <a:off x="1022558" y="5282989"/>
              <a:ext cx="205475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Mercury electrode</a:t>
              </a:r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1DCCED32-65A3-7745-B834-E772DCB438BC}"/>
                </a:ext>
              </a:extLst>
            </p:cNvPr>
            <p:cNvSpPr txBox="1"/>
            <p:nvPr/>
          </p:nvSpPr>
          <p:spPr>
            <a:xfrm>
              <a:off x="2827333" y="4739626"/>
              <a:ext cx="205475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Silica tube</a:t>
              </a: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A7921DC7-2655-6F41-9A96-ADD2E8087D26}"/>
                </a:ext>
              </a:extLst>
            </p:cNvPr>
            <p:cNvSpPr txBox="1"/>
            <p:nvPr/>
          </p:nvSpPr>
          <p:spPr>
            <a:xfrm>
              <a:off x="5032222" y="4653644"/>
              <a:ext cx="20547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Flat cell</a:t>
              </a: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89E5F3FA-A2E0-BB49-A187-A4D9228C5E08}"/>
                </a:ext>
              </a:extLst>
            </p:cNvPr>
            <p:cNvSpPr txBox="1"/>
            <p:nvPr/>
          </p:nvSpPr>
          <p:spPr>
            <a:xfrm>
              <a:off x="6381403" y="4595793"/>
              <a:ext cx="177270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200" dirty="0">
                  <a:solidFill>
                    <a:srgbClr val="FFC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Custom Loop Gap Resonator (LGR) cell</a:t>
              </a: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E26215BC-B502-8D4A-B7C6-93CAFF276CCC}"/>
                </a:ext>
              </a:extLst>
            </p:cNvPr>
            <p:cNvSpPr txBox="1"/>
            <p:nvPr/>
          </p:nvSpPr>
          <p:spPr>
            <a:xfrm>
              <a:off x="2566041" y="5106997"/>
              <a:ext cx="2054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Pt wire/mesh</a:t>
              </a:r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96E801F9-0BE8-0948-8771-D4B7B0681444}"/>
                </a:ext>
              </a:extLst>
            </p:cNvPr>
            <p:cNvSpPr txBox="1"/>
            <p:nvPr/>
          </p:nvSpPr>
          <p:spPr>
            <a:xfrm>
              <a:off x="3988804" y="5260614"/>
              <a:ext cx="2054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Au wire/mesh</a:t>
              </a:r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8B6B4FF7-FA45-2244-8670-79C8B277ED04}"/>
                </a:ext>
              </a:extLst>
            </p:cNvPr>
            <p:cNvSpPr txBox="1"/>
            <p:nvPr/>
          </p:nvSpPr>
          <p:spPr>
            <a:xfrm>
              <a:off x="5577346" y="5186383"/>
              <a:ext cx="9258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Ag wire</a:t>
              </a:r>
            </a:p>
          </p:txBody>
        </p:sp>
        <p:sp>
          <p:nvSpPr>
            <p:cNvPr id="55" name="TextBox 54">
              <a:extLst>
                <a:ext uri="{FF2B5EF4-FFF2-40B4-BE49-F238E27FC236}">
                  <a16:creationId xmlns:a16="http://schemas.microsoft.com/office/drawing/2014/main" id="{34EA73FA-9ADD-814F-B847-6BDE6767AB33}"/>
                </a:ext>
              </a:extLst>
            </p:cNvPr>
            <p:cNvSpPr txBox="1"/>
            <p:nvPr/>
          </p:nvSpPr>
          <p:spPr>
            <a:xfrm>
              <a:off x="6717604" y="5252067"/>
              <a:ext cx="92587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>
                  <a:solidFill>
                    <a:schemeClr val="accent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Graphite</a:t>
              </a:r>
            </a:p>
          </p:txBody>
        </p: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9E2B7EAB-B7DE-8D41-95C1-AA1B32602826}"/>
                </a:ext>
              </a:extLst>
            </p:cNvPr>
            <p:cNvSpPr txBox="1"/>
            <p:nvPr/>
          </p:nvSpPr>
          <p:spPr>
            <a:xfrm>
              <a:off x="4659938" y="1398827"/>
              <a:ext cx="205475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</a:t>
              </a:r>
              <a:r>
                <a:rPr lang="en-US" sz="2000" b="1" baseline="-25000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</a:t>
              </a:r>
              <a:r>
                <a:rPr lang="en-US" sz="2000" b="1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reduction</a:t>
              </a:r>
            </a:p>
          </p:txBody>
        </p:sp>
        <p:sp>
          <p:nvSpPr>
            <p:cNvPr id="57" name="TextBox 56">
              <a:extLst>
                <a:ext uri="{FF2B5EF4-FFF2-40B4-BE49-F238E27FC236}">
                  <a16:creationId xmlns:a16="http://schemas.microsoft.com/office/drawing/2014/main" id="{FC4A5461-419C-A74D-9194-FBA2A1114B9D}"/>
                </a:ext>
              </a:extLst>
            </p:cNvPr>
            <p:cNvSpPr txBox="1"/>
            <p:nvPr/>
          </p:nvSpPr>
          <p:spPr>
            <a:xfrm>
              <a:off x="9058071" y="1665507"/>
              <a:ext cx="2054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Alcohol oxidation</a:t>
              </a: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5881DF90-10E7-A046-A950-9887E8A6D215}"/>
                </a:ext>
              </a:extLst>
            </p:cNvPr>
            <p:cNvCxnSpPr>
              <a:cxnSpLocks/>
            </p:cNvCxnSpPr>
            <p:nvPr/>
          </p:nvCxnSpPr>
          <p:spPr>
            <a:xfrm>
              <a:off x="548108" y="5104955"/>
              <a:ext cx="10647205" cy="4147"/>
            </a:xfrm>
            <a:prstGeom prst="line">
              <a:avLst/>
            </a:prstGeom>
            <a:ln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4B836491-60DB-6346-8381-0DA6352B6533}"/>
                </a:ext>
              </a:extLst>
            </p:cNvPr>
            <p:cNvSpPr txBox="1"/>
            <p:nvPr/>
          </p:nvSpPr>
          <p:spPr>
            <a:xfrm>
              <a:off x="1658776" y="4129141"/>
              <a:ext cx="2800401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Solution Electrochemical-EPR</a:t>
              </a: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3BA524D3-CC65-1248-B1EC-9D1030DA5A7E}"/>
                </a:ext>
              </a:extLst>
            </p:cNvPr>
            <p:cNvSpPr txBox="1"/>
            <p:nvPr/>
          </p:nvSpPr>
          <p:spPr>
            <a:xfrm>
              <a:off x="8963424" y="4129141"/>
              <a:ext cx="2503164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4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Film Electrochemical-EPR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31D2793D-DB64-4940-BBD6-3397927593BC}"/>
                </a:ext>
              </a:extLst>
            </p:cNvPr>
            <p:cNvSpPr txBox="1"/>
            <p:nvPr/>
          </p:nvSpPr>
          <p:spPr>
            <a:xfrm>
              <a:off x="1261837" y="2494742"/>
              <a:ext cx="3197340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Homogeneous electrocatalysis</a:t>
              </a: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05D0356-07CD-9A4D-A06E-38F518CFA0B6}"/>
                </a:ext>
              </a:extLst>
            </p:cNvPr>
            <p:cNvSpPr txBox="1"/>
            <p:nvPr/>
          </p:nvSpPr>
          <p:spPr>
            <a:xfrm>
              <a:off x="6202227" y="2494742"/>
              <a:ext cx="3029697" cy="307777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b="1" dirty="0">
                  <a:solidFill>
                    <a:schemeClr val="accent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Heterogeneous electrocatalysis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D7597203-62F4-7847-8A61-9604B1A3F936}"/>
                </a:ext>
              </a:extLst>
            </p:cNvPr>
            <p:cNvSpPr txBox="1"/>
            <p:nvPr/>
          </p:nvSpPr>
          <p:spPr>
            <a:xfrm>
              <a:off x="9918359" y="2841791"/>
              <a:ext cx="1705074" cy="338554"/>
            </a:xfrm>
            <a:prstGeom prst="rect">
              <a:avLst/>
            </a:prstGeom>
            <a:gradFill flip="none" rotWithShape="1">
              <a:gsLst>
                <a:gs pos="15000">
                  <a:srgbClr val="C9DEBA"/>
                </a:gs>
                <a:gs pos="74000">
                  <a:srgbClr val="70AD47"/>
                </a:gs>
                <a:gs pos="83000">
                  <a:srgbClr val="70AD47"/>
                </a:gs>
                <a:gs pos="100000">
                  <a:srgbClr val="70AD47"/>
                </a:gs>
              </a:gsLst>
              <a:lin ang="0" scaled="1"/>
              <a:tileRect/>
            </a:gradFill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>
                  <a:latin typeface="Arial" panose="020B0604020202020204" pitchFamily="34" charset="0"/>
                  <a:cs typeface="Arial" panose="020B0604020202020204" pitchFamily="34" charset="0"/>
                </a:rPr>
                <a:t>This work</a:t>
              </a:r>
            </a:p>
          </p:txBody>
        </p:sp>
        <p:sp>
          <p:nvSpPr>
            <p:cNvPr id="61" name="TextBox 60">
              <a:extLst>
                <a:ext uri="{FF2B5EF4-FFF2-40B4-BE49-F238E27FC236}">
                  <a16:creationId xmlns:a16="http://schemas.microsoft.com/office/drawing/2014/main" id="{1F115CD2-3ECD-0749-92E0-2D7D6989D8D4}"/>
                </a:ext>
              </a:extLst>
            </p:cNvPr>
            <p:cNvSpPr txBox="1"/>
            <p:nvPr/>
          </p:nvSpPr>
          <p:spPr>
            <a:xfrm>
              <a:off x="5733194" y="1796608"/>
              <a:ext cx="352168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Electrocatalytic hydrogenation</a:t>
              </a:r>
            </a:p>
          </p:txBody>
        </p:sp>
        <p:sp>
          <p:nvSpPr>
            <p:cNvPr id="62" name="TextBox 61">
              <a:extLst>
                <a:ext uri="{FF2B5EF4-FFF2-40B4-BE49-F238E27FC236}">
                  <a16:creationId xmlns:a16="http://schemas.microsoft.com/office/drawing/2014/main" id="{9C253CA8-DCAA-1E44-B64C-6F994764B0FE}"/>
                </a:ext>
              </a:extLst>
            </p:cNvPr>
            <p:cNvSpPr txBox="1"/>
            <p:nvPr/>
          </p:nvSpPr>
          <p:spPr>
            <a:xfrm>
              <a:off x="1078814" y="1514737"/>
              <a:ext cx="205475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Water electrolysis</a:t>
              </a: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741D4B87-A534-1549-9615-E6C290E2B8E9}"/>
                </a:ext>
              </a:extLst>
            </p:cNvPr>
            <p:cNvSpPr txBox="1"/>
            <p:nvPr/>
          </p:nvSpPr>
          <p:spPr>
            <a:xfrm>
              <a:off x="7147099" y="1368587"/>
              <a:ext cx="2209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Different fuel cells</a:t>
              </a:r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6807DD2-EACC-B743-8795-26B0C53E803C}"/>
                </a:ext>
              </a:extLst>
            </p:cNvPr>
            <p:cNvSpPr txBox="1"/>
            <p:nvPr/>
          </p:nvSpPr>
          <p:spPr>
            <a:xfrm>
              <a:off x="2596418" y="1891876"/>
              <a:ext cx="278477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416EBD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Catalytic electrosynthesis</a:t>
              </a:r>
            </a:p>
          </p:txBody>
        </p:sp>
        <p:sp>
          <p:nvSpPr>
            <p:cNvPr id="65" name="Rectangle 64">
              <a:extLst>
                <a:ext uri="{FF2B5EF4-FFF2-40B4-BE49-F238E27FC236}">
                  <a16:creationId xmlns:a16="http://schemas.microsoft.com/office/drawing/2014/main" id="{72C5D3FC-2FC6-1B46-B4E7-5C7EFAA67E10}"/>
                </a:ext>
              </a:extLst>
            </p:cNvPr>
            <p:cNvSpPr/>
            <p:nvPr/>
          </p:nvSpPr>
          <p:spPr>
            <a:xfrm>
              <a:off x="1236981" y="4124807"/>
              <a:ext cx="10239132" cy="331984"/>
            </a:xfrm>
            <a:prstGeom prst="rect">
              <a:avLst/>
            </a:prstGeom>
            <a:noFill/>
            <a:ln>
              <a:solidFill>
                <a:schemeClr val="accent4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290868CF-140A-D94E-B5C6-9C7100EAD6AC}"/>
                </a:ext>
              </a:extLst>
            </p:cNvPr>
            <p:cNvSpPr/>
            <p:nvPr/>
          </p:nvSpPr>
          <p:spPr>
            <a:xfrm>
              <a:off x="1261837" y="2483240"/>
              <a:ext cx="10239132" cy="331984"/>
            </a:xfrm>
            <a:prstGeom prst="rect">
              <a:avLst/>
            </a:prstGeom>
            <a:noFill/>
            <a:ln>
              <a:solidFill>
                <a:schemeClr val="accent1"/>
              </a:solidFill>
              <a:prstDash val="dash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7" name="TextBox 66">
              <a:extLst>
                <a:ext uri="{FF2B5EF4-FFF2-40B4-BE49-F238E27FC236}">
                  <a16:creationId xmlns:a16="http://schemas.microsoft.com/office/drawing/2014/main" id="{53843BF0-1034-794C-85A6-B4B9599998E2}"/>
                </a:ext>
              </a:extLst>
            </p:cNvPr>
            <p:cNvSpPr txBox="1"/>
            <p:nvPr/>
          </p:nvSpPr>
          <p:spPr>
            <a:xfrm rot="16200000">
              <a:off x="-808897" y="4844534"/>
              <a:ext cx="214092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dirty="0">
                  <a:latin typeface="Arial" panose="020B0604020202020204" pitchFamily="34" charset="0"/>
                  <a:cs typeface="Arial" panose="020B0604020202020204" pitchFamily="34" charset="0"/>
                </a:rPr>
                <a:t>Electrochemical-EPR</a:t>
              </a:r>
            </a:p>
          </p:txBody>
        </p:sp>
      </p:grpSp>
      <p:sp>
        <p:nvSpPr>
          <p:cNvPr id="42" name="TextBox 41">
            <a:extLst>
              <a:ext uri="{FF2B5EF4-FFF2-40B4-BE49-F238E27FC236}">
                <a16:creationId xmlns:a16="http://schemas.microsoft.com/office/drawing/2014/main" id="{0AC13B46-77EF-E743-8E95-98A0B76AA193}"/>
              </a:ext>
            </a:extLst>
          </p:cNvPr>
          <p:cNvSpPr txBox="1"/>
          <p:nvPr/>
        </p:nvSpPr>
        <p:spPr>
          <a:xfrm>
            <a:off x="5648222" y="3276031"/>
            <a:ext cx="14387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1996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8D96687F-2F4D-EF4D-9C7D-B2106F4147D9}"/>
              </a:ext>
            </a:extLst>
          </p:cNvPr>
          <p:cNvSpPr txBox="1"/>
          <p:nvPr/>
        </p:nvSpPr>
        <p:spPr>
          <a:xfrm rot="18636260">
            <a:off x="8855286" y="3336829"/>
            <a:ext cx="14387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- 2020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F0F51BF5-A65D-894A-AE44-C4B5799C2575}"/>
              </a:ext>
            </a:extLst>
          </p:cNvPr>
          <p:cNvSpPr txBox="1"/>
          <p:nvPr/>
        </p:nvSpPr>
        <p:spPr>
          <a:xfrm>
            <a:off x="8452381" y="3817667"/>
            <a:ext cx="143875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2019</a:t>
            </a:r>
            <a:r>
              <a:rPr lang="en-US" sz="1200" baseline="30000" dirty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</a:p>
        </p:txBody>
      </p:sp>
    </p:spTree>
    <p:extLst>
      <p:ext uri="{BB962C8B-B14F-4D97-AF65-F5344CB8AC3E}">
        <p14:creationId xmlns:p14="http://schemas.microsoft.com/office/powerpoint/2010/main" val="30318526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224</Words>
  <Application>Microsoft Macintosh PowerPoint</Application>
  <PresentationFormat>Widescreen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Maryam Seif Eddine</dc:creator>
  <cp:lastModifiedBy>Maryam Seif Eddine</cp:lastModifiedBy>
  <cp:revision>1</cp:revision>
  <dcterms:created xsi:type="dcterms:W3CDTF">2023-12-16T13:13:04Z</dcterms:created>
  <dcterms:modified xsi:type="dcterms:W3CDTF">2023-12-16T13:14:05Z</dcterms:modified>
</cp:coreProperties>
</file>