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4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898"/>
  </p:normalViewPr>
  <p:slideViewPr>
    <p:cSldViewPr snapToGrid="0" snapToObjects="1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BB2D8-04F9-CB42-BE9E-16F85F430928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522CBF-DA74-2849-BF68-2D77F2B78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065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Figure S8. Microwave saturation curve of nitroxide radical in FE-EPR cell measured in SHQE cavity at room temperature showing non-saturating (grey) and saturating (pink) regions.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ECD6C-D5FF-5644-B67E-8720CFE9CA5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83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4D19D-6EEA-CA42-82B1-4F4FE3EF17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2EC5CE-ACBD-4D46-927D-E7628A9403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92E6F-C726-5843-B1F6-8C8B2F481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4E64-598E-E54E-8798-3729954A3467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CCDF91-3619-B84C-8ADE-8C0C1C608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9F3A20-0B62-1E41-A8BD-F366B641C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4005-9DA0-0345-9CB3-3B5E99855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412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5CC60-7B7D-7D42-9993-DA8412A50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3FA11B-60CB-D14B-AC4B-6874C06825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C5118-72C3-994A-B14E-7734976C9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4E64-598E-E54E-8798-3729954A3467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349ED-F5E9-7844-8C1D-50B4F3D66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79F55-49FE-E34F-A099-949CDFD9F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4005-9DA0-0345-9CB3-3B5E99855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892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86C66B-4190-3049-8A6A-16BC2455A4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9D6724-95F8-6943-B0B7-B3EB40F43D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CF6C5-4319-AB4D-957D-E00AD27BA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4E64-598E-E54E-8798-3729954A3467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0A5C0-A666-3F4E-87BA-547FC4E76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9A357-E34B-4F46-8898-C8176B10C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4005-9DA0-0345-9CB3-3B5E99855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981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694F4-2FC5-E642-B484-9010B636F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383BC-AF27-8D4F-82A5-A11D5FF0C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DC3C5-31EA-7A45-B8D6-853C6CC1C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4E64-598E-E54E-8798-3729954A3467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46815-7CEF-E545-9861-D72DA754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24F41B-868F-B646-B3D7-8B131E78C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4005-9DA0-0345-9CB3-3B5E99855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704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18BB5-EF8E-FB46-9C6D-0DEF6C043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5144CD-D2AE-6C4A-A86D-513D9EFA5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E85A8-0F6D-F046-9769-3A3179F95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4E64-598E-E54E-8798-3729954A3467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456BD3-4E98-694D-8588-694A52993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210E2-7CC3-494C-A9FF-41BBE6D9C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4005-9DA0-0345-9CB3-3B5E99855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194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A2D1C-AD9B-AE4C-AC7C-72F087020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F0BF5-698F-1A4A-BD9D-22EAC87309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E4B4DD-6CF0-EC4E-A6CD-A4062AF9F0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125CDC-97AE-2F4A-A15B-364DD1A62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4E64-598E-E54E-8798-3729954A3467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4750E2-D517-B747-9731-147896B4C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EB582A-A30C-9440-8B4F-D18B33E9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4005-9DA0-0345-9CB3-3B5E99855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33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1365C-CFDF-0E48-BDC1-657448481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711628-C476-4A43-BDBD-06258BD3F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810E79-853B-5E4E-8110-BB5022C5A6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BFA6DD-AC21-5E46-A6EA-06077BF1F0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8993A7-B0C5-4345-A10D-9A6EC9F679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8B58E0-2BB4-2B44-9C26-C3FE0F479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4E64-598E-E54E-8798-3729954A3467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76DF06-1641-C34E-A158-13C714127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B018BE-31AA-9B45-BC6E-9996AF7A6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4005-9DA0-0345-9CB3-3B5E99855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705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2355F-90C9-B549-ACBF-E7B9DD321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CDC194-D261-7343-9E79-4C48DBB86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4E64-598E-E54E-8798-3729954A3467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D0BFC1-97CA-294D-AAE1-DE06FEBD6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D2FFAE-7C96-5247-88E4-AB646E64F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4005-9DA0-0345-9CB3-3B5E99855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072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EBE919-CEFE-2E46-82E0-A68731E08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4E64-598E-E54E-8798-3729954A3467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166687-DD01-8741-BB56-CAA977DA1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93BB98-9C4A-8749-BADB-49B2F82D1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4005-9DA0-0345-9CB3-3B5E99855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885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6567A-DF1E-1243-8D22-DD970FF83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AD86D-AF5D-1446-998D-938D6C1B9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C0536E-867D-2D4C-BE07-AC724C041D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C7F2A5-8BE7-5041-B57C-DFCE27E98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4E64-598E-E54E-8798-3729954A3467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33800C-E72C-2346-A6ED-1BBFD48A3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DB6E27-B804-564D-B4C0-E1685034F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4005-9DA0-0345-9CB3-3B5E99855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725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7C2DD-E7B8-FC43-ABD9-36C4A9E61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6A756C-DCD5-8A4B-B2BB-FAFF2472F2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EC9C83-4E59-6640-BCCF-B1EC45DFF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7B69E2-C93D-E54C-BE54-5EBB9B0D5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4E64-598E-E54E-8798-3729954A3467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5EB1CB-F1BE-F141-A1D4-CCBA84D3A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F22F19-C998-CB4B-85BF-BD72CFE13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A4005-9DA0-0345-9CB3-3B5E99855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76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7106E3-61AB-C644-BCF0-00E2EC3F7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F5D995-5396-1745-B506-6359C8423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64A0E2-4673-E74D-B600-010584C439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74E64-598E-E54E-8798-3729954A3467}" type="datetimeFigureOut">
              <a:rPr lang="en-US" smtClean="0"/>
              <a:t>12/19/23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FD3B5-9009-2349-98CB-A081F2A495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E9BD6A-544F-E54D-947A-FFE28095E2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A4005-9DA0-0345-9CB3-3B5E99855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650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665A0C46-9F6B-7A47-9988-D74F8F0B44E1}"/>
              </a:ext>
            </a:extLst>
          </p:cNvPr>
          <p:cNvGrpSpPr/>
          <p:nvPr/>
        </p:nvGrpSpPr>
        <p:grpSpPr>
          <a:xfrm>
            <a:off x="1849832" y="69574"/>
            <a:ext cx="8961895" cy="6858000"/>
            <a:chOff x="1849832" y="69574"/>
            <a:chExt cx="8961895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DDEE005-CBE8-7144-A66D-0877E14E71B2}"/>
                </a:ext>
              </a:extLst>
            </p:cNvPr>
            <p:cNvSpPr/>
            <p:nvPr/>
          </p:nvSpPr>
          <p:spPr>
            <a:xfrm>
              <a:off x="3472562" y="833503"/>
              <a:ext cx="3588152" cy="4919241"/>
            </a:xfrm>
            <a:prstGeom prst="rect">
              <a:avLst/>
            </a:prstGeom>
            <a:solidFill>
              <a:schemeClr val="bg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DBFB96DB-1AFB-4742-A6D5-526B2D57B1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849832" y="69574"/>
              <a:ext cx="8961895" cy="685800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4275B34-9A72-C042-A086-13058FB2BDFD}"/>
                </a:ext>
              </a:extLst>
            </p:cNvPr>
            <p:cNvSpPr/>
            <p:nvPr/>
          </p:nvSpPr>
          <p:spPr>
            <a:xfrm>
              <a:off x="7117441" y="833502"/>
              <a:ext cx="2142463" cy="4919241"/>
            </a:xfrm>
            <a:prstGeom prst="rect">
              <a:avLst/>
            </a:prstGeom>
            <a:solidFill>
              <a:srgbClr val="C00000">
                <a:alpha val="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87899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32</Words>
  <Application>Microsoft Macintosh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Maryam Seif Eddine</dc:creator>
  <cp:lastModifiedBy>Maryam Seif Eddine</cp:lastModifiedBy>
  <cp:revision>2</cp:revision>
  <dcterms:created xsi:type="dcterms:W3CDTF">2023-12-17T19:28:13Z</dcterms:created>
  <dcterms:modified xsi:type="dcterms:W3CDTF">2023-12-19T15:35:05Z</dcterms:modified>
</cp:coreProperties>
</file>