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39" d="100"/>
          <a:sy n="39" d="100"/>
        </p:scale>
        <p:origin x="-210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F624F-6277-104D-A3B9-08D81E1360A4}" type="datetimeFigureOut">
              <a:rPr lang="en-US" smtClean="0"/>
              <a:t>23/04/21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140EB-C221-3A4C-A8E7-11F01BF483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3686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F624F-6277-104D-A3B9-08D81E1360A4}" type="datetimeFigureOut">
              <a:rPr lang="en-US" smtClean="0"/>
              <a:t>23/04/21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140EB-C221-3A4C-A8E7-11F01BF483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1639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F624F-6277-104D-A3B9-08D81E1360A4}" type="datetimeFigureOut">
              <a:rPr lang="en-US" smtClean="0"/>
              <a:t>23/04/21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140EB-C221-3A4C-A8E7-11F01BF483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9521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F624F-6277-104D-A3B9-08D81E1360A4}" type="datetimeFigureOut">
              <a:rPr lang="en-US" smtClean="0"/>
              <a:t>23/04/21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140EB-C221-3A4C-A8E7-11F01BF483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7653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F624F-6277-104D-A3B9-08D81E1360A4}" type="datetimeFigureOut">
              <a:rPr lang="en-US" smtClean="0"/>
              <a:t>23/04/21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140EB-C221-3A4C-A8E7-11F01BF483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78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F624F-6277-104D-A3B9-08D81E1360A4}" type="datetimeFigureOut">
              <a:rPr lang="en-US" smtClean="0"/>
              <a:t>23/04/21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140EB-C221-3A4C-A8E7-11F01BF483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100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F624F-6277-104D-A3B9-08D81E1360A4}" type="datetimeFigureOut">
              <a:rPr lang="en-US" smtClean="0"/>
              <a:t>23/04/21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140EB-C221-3A4C-A8E7-11F01BF483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1827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F624F-6277-104D-A3B9-08D81E1360A4}" type="datetimeFigureOut">
              <a:rPr lang="en-US" smtClean="0"/>
              <a:t>23/04/21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140EB-C221-3A4C-A8E7-11F01BF483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166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F624F-6277-104D-A3B9-08D81E1360A4}" type="datetimeFigureOut">
              <a:rPr lang="en-US" smtClean="0"/>
              <a:t>23/04/21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140EB-C221-3A4C-A8E7-11F01BF483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588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F624F-6277-104D-A3B9-08D81E1360A4}" type="datetimeFigureOut">
              <a:rPr lang="en-US" smtClean="0"/>
              <a:t>23/04/21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140EB-C221-3A4C-A8E7-11F01BF483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661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F624F-6277-104D-A3B9-08D81E1360A4}" type="datetimeFigureOut">
              <a:rPr lang="en-US" smtClean="0"/>
              <a:t>23/04/21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140EB-C221-3A4C-A8E7-11F01BF483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5993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0F624F-6277-104D-A3B9-08D81E1360A4}" type="datetimeFigureOut">
              <a:rPr lang="en-US" smtClean="0"/>
              <a:t>23/04/21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D140EB-C221-3A4C-A8E7-11F01BF483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985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4" Type="http://schemas.openxmlformats.org/officeDocument/2006/relationships/image" Target="../media/image3.emf"/><Relationship Id="rId5" Type="http://schemas.openxmlformats.org/officeDocument/2006/relationships/image" Target="../media/image4.emf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620821" y="494397"/>
            <a:ext cx="3409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A</a:t>
            </a:r>
            <a:endParaRPr lang="en-US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5035920" y="494397"/>
            <a:ext cx="3409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B</a:t>
            </a:r>
            <a:endParaRPr lang="en-US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747599" y="3655901"/>
            <a:ext cx="3409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C</a:t>
            </a:r>
            <a:endParaRPr lang="en-US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225602" y="142280"/>
            <a:ext cx="25932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Supplemental Figure 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035920" y="3655901"/>
            <a:ext cx="3409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D</a:t>
            </a:r>
            <a:endParaRPr lang="en-US" b="1" dirty="0"/>
          </a:p>
        </p:txBody>
      </p:sp>
      <p:pic>
        <p:nvPicPr>
          <p:cNvPr id="13" name="Picture 12" descr="1 - COVID+ve days since admission vs baseline cortisol FINAL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602" y="1115901"/>
            <a:ext cx="4178300" cy="2540000"/>
          </a:xfrm>
          <a:prstGeom prst="rect">
            <a:avLst/>
          </a:prstGeom>
        </p:spPr>
      </p:pic>
      <p:pic>
        <p:nvPicPr>
          <p:cNvPr id="14" name="Picture 13" descr="1 - COVID+ve days since admission vs peak cortisol FINAL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8911" y="1115901"/>
            <a:ext cx="4140200" cy="2540000"/>
          </a:xfrm>
          <a:prstGeom prst="rect">
            <a:avLst/>
          </a:prstGeom>
        </p:spPr>
      </p:pic>
      <p:pic>
        <p:nvPicPr>
          <p:cNvPr id="19" name="Picture 18" descr="1 - COVID +ve admission vs baseline cortisol FINAL.pd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902" y="4056011"/>
            <a:ext cx="4191000" cy="2540000"/>
          </a:xfrm>
          <a:prstGeom prst="rect">
            <a:avLst/>
          </a:prstGeom>
        </p:spPr>
      </p:pic>
      <p:pic>
        <p:nvPicPr>
          <p:cNvPr id="22" name="Picture 21" descr="1 - COVID +ve admission vs peak cortisol FINAL.pdf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8911" y="4068711"/>
            <a:ext cx="4140200" cy="2527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11324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</Words>
  <Application>Microsoft Macintosh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Sophie Clarke</dc:creator>
  <cp:lastModifiedBy>Sophie Clarke</cp:lastModifiedBy>
  <cp:revision>1</cp:revision>
  <dcterms:created xsi:type="dcterms:W3CDTF">2021-04-23T13:23:49Z</dcterms:created>
  <dcterms:modified xsi:type="dcterms:W3CDTF">2021-04-23T13:24:35Z</dcterms:modified>
</cp:coreProperties>
</file>