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50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>
        <p:scale>
          <a:sx n="80" d="100"/>
          <a:sy n="80" d="100"/>
        </p:scale>
        <p:origin x="2344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E6F60-2D3E-244B-B82B-91671626C86C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58B51-F32F-3D4C-AF50-4231358AE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4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0A0C-393C-4445-997B-2935B3A41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8BE84-EA14-8E43-B69C-1C92D3D9E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25A3-E3F1-FA43-B074-12A10794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F214B-F391-534F-B995-CD230C4A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34B6-2E09-0D41-81AD-1A727D12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53E47-154E-8242-8652-10EA915B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38E7CB-DC33-BA43-B380-AF6490C44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940C4-4581-6F44-9979-C72DA99F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4FC82-57E1-484A-82A0-1BAE667F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BFC02-C231-374A-AE65-ACE974BF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9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91245A-2C95-1946-A88B-A42DBFD5A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4F242-379C-E040-92E4-49FAA2723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05BCF-BDA4-284B-990E-9863F870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267C2-254D-304D-A89C-67B90411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3F8B-238E-C049-B768-2289138E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9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4A04-40CB-0545-8ABE-AA679868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65EE2-7364-B849-8E3D-736D729D7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9FE09-A09F-4A4E-A522-F91478EB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72D2A-6506-7E43-9027-3EF3ED931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07F3C-BE19-3E4B-86B8-4B88A3F7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3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9F1E-9F5E-3C4F-A2DD-4D415EF2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C4E50-B23B-6C48-B996-CC988F089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C9E60-B3FD-2446-9CF5-AF49BC01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CECE2-19A4-1245-A69D-8CA20AAC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44A38-6F00-044D-9479-4A61EC07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1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A4F0-74C5-664A-930C-C6666ED6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4BB13-1E66-A940-B632-188F41967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844FB-DD99-A247-8C1D-B733B7437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1B8FD-6DCF-B84E-A450-7EF918701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96D51-3FD5-0C4D-B27E-18B71B70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B938E-EE07-8042-8FF6-CB8CA3DD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9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D406-5716-3843-9493-8AA588AE0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6F252-6227-6C47-8153-0FA72A60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6009-D99E-4440-B63E-AD6A9DD99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66EC28-A8D1-AE42-AA43-0629843FC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8127F-735C-0046-AB01-AADD0965D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5F7DB-920B-BA43-A924-98B5E4F28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E76BB9-D2CB-3C40-BFDF-E0F121FF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1CE6C9-58D2-FF46-9B09-B4763B3A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67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4C6BD-8B04-A147-8540-74558E50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B81A2-B637-2944-9D39-692D63B5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9FF57-755D-C94A-ADC1-8C7F37BA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2D6DB-1882-E046-BC86-6F10CC95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2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DDEEE-674C-254E-B5A7-3004E7B6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D39D3-89F2-8D49-907F-61BC3A4F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DF597-8256-6B41-AB94-1DED6895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26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E062-A005-F24C-9A54-F68161AD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5A16-4419-EA47-AA16-98049C237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F3A90-6FC0-E94A-978B-C8539E6A2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A3A78-AB5B-484C-8AC8-05377CA44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52B2C-4D6F-7A4F-B790-794DC229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94372-5B8B-3B4C-B782-9F148455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1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FAE6E-219C-C643-A695-A8D03F52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2EE82-E57C-2B4D-B8C7-54E37BC46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4CFEB-4509-E04F-A1CA-378578D66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1B8FB-A182-374A-8539-DC118056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1E7E9-BBC2-8345-BF52-EC3DB8B74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0CDB1-AC2D-0E4F-BB2C-53536E20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665CF-3F59-B44B-8AEC-51B58624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D17C2-FF4B-A745-AFB2-CD9D06891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C4DCF-1AF7-054F-A91A-613EEE611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C2874-6CED-9A42-99BE-EC76CB03BAD5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44D2A-03EF-3647-A06A-D759D3398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BD017-7634-6F4C-A357-14919EA89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C31C8-4803-C049-9B38-F614F4DA1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94A8B699-BF9E-994A-B216-FF8DB782604E}"/>
              </a:ext>
            </a:extLst>
          </p:cNvPr>
          <p:cNvSpPr txBox="1"/>
          <p:nvPr/>
        </p:nvSpPr>
        <p:spPr>
          <a:xfrm>
            <a:off x="-23752" y="-1109371"/>
            <a:ext cx="2827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4 -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6F798F-D842-0145-9083-2CBF62F2C68F}"/>
              </a:ext>
            </a:extLst>
          </p:cNvPr>
          <p:cNvGrpSpPr/>
          <p:nvPr/>
        </p:nvGrpSpPr>
        <p:grpSpPr>
          <a:xfrm>
            <a:off x="-71861" y="-750161"/>
            <a:ext cx="10069452" cy="7954001"/>
            <a:chOff x="-71861" y="-750161"/>
            <a:chExt cx="10069452" cy="795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56EC49-C2A9-3C3E-EFDD-D7C7F95F10AB}"/>
                </a:ext>
              </a:extLst>
            </p:cNvPr>
            <p:cNvSpPr/>
            <p:nvPr/>
          </p:nvSpPr>
          <p:spPr>
            <a:xfrm>
              <a:off x="0" y="-578186"/>
              <a:ext cx="9818549" cy="77753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2CD591-13D9-FC21-F307-9E01A66A4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526473"/>
              <a:ext cx="4901194" cy="37513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734922-E84F-8FDF-F8A9-1F49DB099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902" t="13499" r="16328" b="24437"/>
            <a:stretch/>
          </p:blipFill>
          <p:spPr>
            <a:xfrm>
              <a:off x="4060207" y="-378591"/>
              <a:ext cx="2873837" cy="20756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17BB18-B919-5872-BD6B-1924DAA477BF}"/>
                </a:ext>
              </a:extLst>
            </p:cNvPr>
            <p:cNvSpPr txBox="1"/>
            <p:nvPr/>
          </p:nvSpPr>
          <p:spPr>
            <a:xfrm>
              <a:off x="58587" y="-471678"/>
              <a:ext cx="596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E8CCF3-CB3E-B6E9-E463-DE201BC07A15}"/>
                </a:ext>
              </a:extLst>
            </p:cNvPr>
            <p:cNvSpPr txBox="1"/>
            <p:nvPr/>
          </p:nvSpPr>
          <p:spPr>
            <a:xfrm>
              <a:off x="4149332" y="-420379"/>
              <a:ext cx="596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0CE01E-BB9B-2DD9-401E-485511C02B92}"/>
                </a:ext>
              </a:extLst>
            </p:cNvPr>
            <p:cNvSpPr txBox="1"/>
            <p:nvPr/>
          </p:nvSpPr>
          <p:spPr>
            <a:xfrm>
              <a:off x="58587" y="3396156"/>
              <a:ext cx="596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AC0F00-242D-C995-3494-A68E0690DE56}"/>
                </a:ext>
              </a:extLst>
            </p:cNvPr>
            <p:cNvSpPr txBox="1"/>
            <p:nvPr/>
          </p:nvSpPr>
          <p:spPr>
            <a:xfrm>
              <a:off x="6072445" y="3392451"/>
              <a:ext cx="596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67F984-042F-40B4-85B8-834A6EA30BFF}"/>
                </a:ext>
              </a:extLst>
            </p:cNvPr>
            <p:cNvSpPr txBox="1"/>
            <p:nvPr/>
          </p:nvSpPr>
          <p:spPr>
            <a:xfrm>
              <a:off x="6754336" y="-418151"/>
              <a:ext cx="596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7EFF6-2942-6126-0F6A-8638EAD60BCD}"/>
                </a:ext>
              </a:extLst>
            </p:cNvPr>
            <p:cNvSpPr txBox="1"/>
            <p:nvPr/>
          </p:nvSpPr>
          <p:spPr>
            <a:xfrm>
              <a:off x="1191799" y="1568582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forward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B4B7C9-A69C-078F-E15B-7F8775A48757}"/>
                </a:ext>
              </a:extLst>
            </p:cNvPr>
            <p:cNvSpPr txBox="1"/>
            <p:nvPr/>
          </p:nvSpPr>
          <p:spPr>
            <a:xfrm>
              <a:off x="3332360" y="475002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reverse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2121E38-2AEA-C7CE-2164-E1A499B0FF44}"/>
                </a:ext>
              </a:extLst>
            </p:cNvPr>
            <p:cNvCxnSpPr/>
            <p:nvPr/>
          </p:nvCxnSpPr>
          <p:spPr>
            <a:xfrm>
              <a:off x="1250902" y="1876359"/>
              <a:ext cx="6627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321FA6F-7811-B365-C0F4-F3AD4C0F4F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1105" y="761994"/>
              <a:ext cx="5905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F57418-97E5-1EFB-BF51-3C81E9102D16}"/>
                </a:ext>
              </a:extLst>
            </p:cNvPr>
            <p:cNvSpPr txBox="1"/>
            <p:nvPr/>
          </p:nvSpPr>
          <p:spPr>
            <a:xfrm>
              <a:off x="8632065" y="159752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reverse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CB26C5-2FC1-C973-B659-88A08D40FA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0810" y="1884515"/>
              <a:ext cx="5905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76F07F-02BE-2059-A4AC-C05D8FF5FF6B}"/>
                </a:ext>
              </a:extLst>
            </p:cNvPr>
            <p:cNvSpPr txBox="1"/>
            <p:nvPr/>
          </p:nvSpPr>
          <p:spPr>
            <a:xfrm>
              <a:off x="8632065" y="-276731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forward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1E54EE-77CA-03A2-D4F0-9E1782BA8E37}"/>
                </a:ext>
              </a:extLst>
            </p:cNvPr>
            <p:cNvCxnSpPr/>
            <p:nvPr/>
          </p:nvCxnSpPr>
          <p:spPr>
            <a:xfrm>
              <a:off x="8691168" y="31046"/>
              <a:ext cx="6627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AB480A-5E87-899E-BD9E-0A13C864156B}"/>
                </a:ext>
              </a:extLst>
            </p:cNvPr>
            <p:cNvSpPr txBox="1"/>
            <p:nvPr/>
          </p:nvSpPr>
          <p:spPr>
            <a:xfrm>
              <a:off x="6754336" y="4714085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forward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F2AC901-7544-F25D-BF80-A7A771E15FB3}"/>
                </a:ext>
              </a:extLst>
            </p:cNvPr>
            <p:cNvCxnSpPr/>
            <p:nvPr/>
          </p:nvCxnSpPr>
          <p:spPr>
            <a:xfrm>
              <a:off x="6813439" y="5021862"/>
              <a:ext cx="6627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12D45EC-2720-084E-B8FF-02F57D5B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6028" y="-750161"/>
              <a:ext cx="2991563" cy="228971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C6D61B-5532-1140-B040-3C5B96C05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519"/>
            <a:stretch/>
          </p:blipFill>
          <p:spPr>
            <a:xfrm>
              <a:off x="6985978" y="1016410"/>
              <a:ext cx="2714458" cy="229620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F27565-86EB-D447-A8B4-4BD5A4FA869D}"/>
                </a:ext>
              </a:extLst>
            </p:cNvPr>
            <p:cNvSpPr txBox="1"/>
            <p:nvPr/>
          </p:nvSpPr>
          <p:spPr>
            <a:xfrm>
              <a:off x="7720724" y="3102376"/>
              <a:ext cx="1890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Potential (V vs SHE)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C840DA-234B-FD44-ABD8-48B3527369A6}"/>
                </a:ext>
              </a:extLst>
            </p:cNvPr>
            <p:cNvSpPr txBox="1"/>
            <p:nvPr/>
          </p:nvSpPr>
          <p:spPr>
            <a:xfrm rot="16200000">
              <a:off x="5314583" y="1039598"/>
              <a:ext cx="3572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Normalised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double integral of EPR signal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A299D3D-B15D-714F-A005-7699222B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7159" y="401290"/>
              <a:ext cx="4387294" cy="335799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B636AFB-D3F8-3B45-802E-1E3FD1FC8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1088"/>
            <a:stretch/>
          </p:blipFill>
          <p:spPr>
            <a:xfrm>
              <a:off x="5460806" y="3445828"/>
              <a:ext cx="4357743" cy="375133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85F15F1-FC2C-D743-AEDE-D823950F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1861" y="3256955"/>
              <a:ext cx="5156685" cy="3946885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939CB7-65A8-E74E-AEE2-10A4AB518F0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530" y="3429000"/>
              <a:ext cx="7327900" cy="2331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6841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26</Words>
  <Application>Microsoft Macintosh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 4</dc:title>
  <dc:creator>Maryam Seif Eddine</dc:creator>
  <cp:lastModifiedBy>Maryam Seif Eddine</cp:lastModifiedBy>
  <cp:revision>2</cp:revision>
  <dcterms:created xsi:type="dcterms:W3CDTF">2023-09-14T11:29:11Z</dcterms:created>
  <dcterms:modified xsi:type="dcterms:W3CDTF">2023-12-19T15:05:26Z</dcterms:modified>
</cp:coreProperties>
</file>