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>
        <p:scale>
          <a:sx n="68" d="100"/>
          <a:sy n="68" d="100"/>
        </p:scale>
        <p:origin x="2824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1BB5-6992-4B4D-88AA-6DAB06DD2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7FAE2-8CF2-6449-8A02-D39E1A5E9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C6D54-F170-DE48-9210-293DD2C2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43B9F-04E5-154A-ABBC-FB31A36E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5642F-7090-FD43-88E3-EBBA5FCA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8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1D17-279E-F94F-A250-F9F62998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9951E-F710-CC4B-BCFA-292B8D98E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03D3-ECBC-7345-B55C-58F8A3B2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B3B85-7B87-F943-B37E-FF314F5D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CA570-8938-6944-95D2-F4B362E2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6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00697-FAD4-A74C-A4D3-33E920660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8901B-2200-2144-9720-3790E9E97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F570D-539A-7F4E-935D-09C7840B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50E9-33CA-F84C-A504-E398AC1B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9031A-499C-B34F-A72B-962D31FA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4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1EBE-2905-C54D-9FC9-8AA461AA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7561-3E43-5749-AAA9-3F8CCF67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3340-CFFF-B74F-BEB6-509EFFE0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8A85D-0C7E-E540-BB8F-07CDF894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F98C0-5ECB-DF4F-8504-5F687278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6691-C3DA-554E-B8F4-55E312F21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91E6D-DD43-8341-B5A1-88F19CC86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CCE88-D76C-4D42-98FD-1DF23B0C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582A3-A868-D946-888A-06FBA87A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8BF8F-9848-544B-844B-EB39951E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4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C60C-C2BE-9346-A922-74A8077E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E9710-B807-1F49-AAC7-5DAC03F1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EC0DB-6579-C64E-A575-0D9D0C4AF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F8D24-BC1A-084F-AD11-391A8C49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48E66-DD4E-DE46-99E0-86F26283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2181D-EAB0-F145-9DF0-90BE8357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4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E8DE-4E6C-1846-987D-338F5721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1958-86BC-A14F-AFF1-A799168B5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3EE9A-46E3-6F4D-A4F7-AD812949C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778E6-D7F2-5141-9371-2A3039DC1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373EC-159A-8E4C-8316-C267DBBF2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CC27F-6F2C-CF4B-8DF1-5F5FA5AE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3EDE0-D783-E84F-803B-1E7C99E4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22177-C7A4-1647-A501-CD73D00D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3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3CF2-BF5D-6B4A-A19A-9831440E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9EB18-D2F9-6D47-B895-96B873F1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24702-FB01-4447-AB6E-72050B10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C3CDF-C31D-8041-ABAB-A23F7530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6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53CE0-5B91-EC42-9C23-73ADCB6B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2E5E8-107B-8F49-96FB-6D51D48C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C87C2-6ADA-5C4B-BC5A-66BA3589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E467-4AB2-7340-9740-E5C8305D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0844-AA8A-B44C-A238-A7917192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A53DC-1B35-A742-9AC3-14EE51A93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90E00-C9C7-F74B-B2D3-503FEB0D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74A7F-FEC5-1D48-85DD-B5CC9D98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6BDCF-12A4-5046-A7A9-7997B736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8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7D940-74E9-8C41-AB01-135169E2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7B3851-7065-5341-82E5-7F0BE4BD0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3540B-3077-4C4B-BAC4-08A613AFA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A9CF5-6373-AC44-A1A5-8AF15300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3B5A9-AE46-7848-B839-B4EAC62E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3E496-E986-9A4A-A6B4-064112F0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8320A-D136-C144-BFE5-33BEBADD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2E0A6-00D5-3844-8A9B-6B17EDA36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9B6D-B33F-F948-A5CF-E5031E66D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E8C5A-2C62-B144-A773-B8854AD2A75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2F45-CD20-8947-BD9B-CA8A8D74D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E21BF-51DE-0D40-B38A-24D323E1A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49F1-F523-D24A-BD35-A0C92EDE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3DF0F07-B678-1D46-8525-A0E65FD42FD5}"/>
              </a:ext>
            </a:extLst>
          </p:cNvPr>
          <p:cNvSpPr txBox="1"/>
          <p:nvPr/>
        </p:nvSpPr>
        <p:spPr>
          <a:xfrm>
            <a:off x="0" y="69574"/>
            <a:ext cx="888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S11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0C5F5C-778F-6F42-BEC7-EFF8D8F328F7}"/>
              </a:ext>
            </a:extLst>
          </p:cNvPr>
          <p:cNvSpPr txBox="1"/>
          <p:nvPr/>
        </p:nvSpPr>
        <p:spPr>
          <a:xfrm>
            <a:off x="8083760" y="6957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BEB86-5A14-E14C-B9DB-B0497454B52E}"/>
              </a:ext>
            </a:extLst>
          </p:cNvPr>
          <p:cNvGrpSpPr/>
          <p:nvPr/>
        </p:nvGrpSpPr>
        <p:grpSpPr>
          <a:xfrm>
            <a:off x="1650910" y="914394"/>
            <a:ext cx="9398349" cy="8037591"/>
            <a:chOff x="1650910" y="914394"/>
            <a:chExt cx="9398349" cy="80375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78E10D5-57E4-4A40-A2C5-2F4C2CA60996}"/>
                </a:ext>
              </a:extLst>
            </p:cNvPr>
            <p:cNvGrpSpPr/>
            <p:nvPr/>
          </p:nvGrpSpPr>
          <p:grpSpPr>
            <a:xfrm>
              <a:off x="1853522" y="914394"/>
              <a:ext cx="9195737" cy="8037591"/>
              <a:chOff x="6815922" y="438906"/>
              <a:chExt cx="9195737" cy="803759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4A61260-0B2A-5340-8109-D8B4CDE14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15922" y="438906"/>
                <a:ext cx="5376078" cy="411480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AE04694-7F83-7348-9614-BECB63D98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5580" y="438906"/>
                <a:ext cx="5376078" cy="411480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D189A0-5C65-0E4D-9A9F-3D6A6700E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35580" y="4361690"/>
                <a:ext cx="5376079" cy="411480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DEBD710-19F8-2640-BA9D-22A6BB2F9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6019" y="4361690"/>
                <a:ext cx="5376072" cy="4114801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094119-F766-006A-1A18-4624173A14F1}"/>
                </a:ext>
              </a:extLst>
            </p:cNvPr>
            <p:cNvSpPr txBox="1"/>
            <p:nvPr/>
          </p:nvSpPr>
          <p:spPr>
            <a:xfrm>
              <a:off x="1650910" y="12573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256CCA-0016-921B-2084-61FE6493A79C}"/>
                </a:ext>
              </a:extLst>
            </p:cNvPr>
            <p:cNvSpPr txBox="1"/>
            <p:nvPr/>
          </p:nvSpPr>
          <p:spPr>
            <a:xfrm>
              <a:off x="1650910" y="5000518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760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Seif Eddine</dc:creator>
  <cp:lastModifiedBy>Maryam Seif Eddine</cp:lastModifiedBy>
  <cp:revision>1</cp:revision>
  <dcterms:created xsi:type="dcterms:W3CDTF">2023-12-19T15:36:08Z</dcterms:created>
  <dcterms:modified xsi:type="dcterms:W3CDTF">2023-12-19T15:36:59Z</dcterms:modified>
</cp:coreProperties>
</file>