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8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466D-FA9C-6046-B639-C382DFE7E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15B7-4EC8-EA48-89F1-393D697B6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3F31B-F87C-4C48-AC5E-04338C2B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2F9A5-53E5-F34F-A480-7D086E72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BA27B-B049-9847-ACD1-FE0A77AA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15E0-CFD4-2B47-9F96-6160CAF3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8DE1C-F44D-224E-B7CE-8B5136ADC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67A52-CA17-8F4B-8D50-9A076738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02273-8849-2741-B720-B1FB0206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78989-701A-9F4D-BA4F-E898FD7B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D707E-9263-904A-87AF-D6F7363CA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8C3CB-4A6F-724B-AADC-96DD99C6B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B6B4-2359-4044-9713-5A61D996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21B91-A3B9-9148-A16E-90B7E79C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970F-0D4D-0744-81DA-588FC5FA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B37C-1DAF-6E4B-B0C0-685151C8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BDC3-1D22-AC4E-91E8-C6A22810F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1595C-CF98-8A4C-AA8F-756306D9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ABCE-312E-674C-BDCC-371198A1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0C672-1EF1-234E-8843-054A108F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4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18AD-1781-294D-8F19-6224DDC6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92552-FE52-864A-A453-EFA1373E7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20053-0E83-BB4F-A6CD-44EAF167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A0BA1-0452-1447-9C0B-62ABF5C0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6321D-CEE9-774E-9971-8DF9978B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3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ABF3-14E4-4640-A7B5-27957F63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13D9-D9A5-B34A-82E1-B5CDF9FCA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3E3B5-9BF5-024B-9596-CF5D4E2ED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40298-AFE7-0A4E-AD2E-CF9FFDC9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1BFE1-E7F5-9E4E-90D9-B3588EC2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B6826-8621-B24F-9CDB-7B2D570E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7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7605-0395-A34F-AB45-652FE59B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B8ED3-EE64-5846-88C6-645B6300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936F2-B582-3A4C-901A-3318E078A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8D725-122E-1740-B1AE-175BA5E37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D6650-34CE-1745-9B4D-5895DDE2F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CEC2C-E1AB-2C4B-9368-A32E5385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94214-B076-764A-B3A4-E62398D0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EC236-B9F4-C74E-BC84-46B84F77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4AA7-5ACE-B440-9787-91FE1CA5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0F30C-8800-224D-88EC-190A3950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4D795-B578-E54A-AE63-E9179820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0CC15-70C8-7F4F-A525-5038371A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7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9930C-9DF8-E441-94D6-65F19AD3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6CA2C-70B4-0244-AF47-D9F2E437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B7B51-21D4-844C-8502-06366D09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8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4AD9-A176-F640-98B3-45357E42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76D80-8698-C84A-9573-D4CFE448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CF628-836E-F541-9EA1-802DFCE5A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77BEA-9D75-0B4F-965A-470EB65C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32BE0-D5BF-C44D-9B05-CE623C01C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00EED-3D92-164A-900E-E1174EE6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A7-B595-934B-A1C2-1960BBC3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38D5C-ADE7-E645-BB4E-060330239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8E6DA-9A17-9D4C-B1C6-C0BF9E3F6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66800-1F74-1944-9530-489E3A75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C2434-A409-0A41-92C7-2B19FF48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69400-B99A-DB40-B510-38B720BA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8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9B7EF-00A8-3A41-B7CD-DC500A7F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EC66E-76F4-6A4C-8F31-8653F90FE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8F4DC-586D-2945-984A-46248015E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AA39-1C53-0D48-BD26-4C5A2EBBC42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11325-5134-294B-ABF7-A527EFB2A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B5D7A-199C-9F45-8F69-06FAF12C8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617B-BFFC-B143-B1BE-5B42FE75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44864A-BCE6-314C-B028-D887B6FC9FFD}"/>
              </a:ext>
            </a:extLst>
          </p:cNvPr>
          <p:cNvSpPr txBox="1"/>
          <p:nvPr/>
        </p:nvSpPr>
        <p:spPr>
          <a:xfrm>
            <a:off x="7671437" y="0"/>
            <a:ext cx="144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63BF7E-9B49-0646-BE06-2A6FD68A7B97}"/>
              </a:ext>
            </a:extLst>
          </p:cNvPr>
          <p:cNvSpPr txBox="1"/>
          <p:nvPr/>
        </p:nvSpPr>
        <p:spPr>
          <a:xfrm>
            <a:off x="0" y="69574"/>
            <a:ext cx="888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S12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8E344-65E5-494C-A0ED-8B39B9A96EE3}"/>
              </a:ext>
            </a:extLst>
          </p:cNvPr>
          <p:cNvSpPr txBox="1"/>
          <p:nvPr/>
        </p:nvSpPr>
        <p:spPr>
          <a:xfrm>
            <a:off x="1452854" y="6568"/>
            <a:ext cx="144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05D071-CE1E-C94B-843D-18E315910E4F}"/>
              </a:ext>
            </a:extLst>
          </p:cNvPr>
          <p:cNvGrpSpPr/>
          <p:nvPr/>
        </p:nvGrpSpPr>
        <p:grpSpPr>
          <a:xfrm>
            <a:off x="400911" y="1654646"/>
            <a:ext cx="12128520" cy="4782067"/>
            <a:chOff x="112592" y="4950296"/>
            <a:chExt cx="12128520" cy="478206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B49B41E-0EF2-4B47-8885-A32668FBB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592" y="4950297"/>
              <a:ext cx="6247867" cy="478206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E1F3C8-86A2-AA41-979E-E1C2A22A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244" y="4950296"/>
              <a:ext cx="6247868" cy="478206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84FA8C-2F14-5248-B506-7C66C2982118}"/>
                </a:ext>
              </a:extLst>
            </p:cNvPr>
            <p:cNvSpPr txBox="1"/>
            <p:nvPr/>
          </p:nvSpPr>
          <p:spPr>
            <a:xfrm>
              <a:off x="901312" y="4986481"/>
              <a:ext cx="986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B7AF51-B142-B04B-8F6A-347B2B1B8CE9}"/>
                </a:ext>
              </a:extLst>
            </p:cNvPr>
            <p:cNvSpPr txBox="1"/>
            <p:nvPr/>
          </p:nvSpPr>
          <p:spPr>
            <a:xfrm>
              <a:off x="6522163" y="4986481"/>
              <a:ext cx="986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28DF5D-4A97-6142-BB1F-FB615839788D}"/>
              </a:ext>
            </a:extLst>
          </p:cNvPr>
          <p:cNvSpPr txBox="1"/>
          <p:nvPr/>
        </p:nvSpPr>
        <p:spPr>
          <a:xfrm>
            <a:off x="2723021" y="752937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</p:txBody>
      </p:sp>
    </p:spTree>
    <p:extLst>
      <p:ext uri="{BB962C8B-B14F-4D97-AF65-F5344CB8AC3E}">
        <p14:creationId xmlns:p14="http://schemas.microsoft.com/office/powerpoint/2010/main" val="385628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Seif Eddine</dc:creator>
  <cp:lastModifiedBy>Maryam Seif Eddine</cp:lastModifiedBy>
  <cp:revision>1</cp:revision>
  <dcterms:created xsi:type="dcterms:W3CDTF">2023-12-19T15:37:21Z</dcterms:created>
  <dcterms:modified xsi:type="dcterms:W3CDTF">2023-12-19T15:38:06Z</dcterms:modified>
</cp:coreProperties>
</file>